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sldIdLst>
    <p:sldId id="256" r:id="rId4"/>
    <p:sldId id="257" r:id="rId5"/>
    <p:sldId id="258" r:id="rId6"/>
    <p:sldId id="259" r:id="rId7"/>
    <p:sldId id="260" r:id="rId8"/>
    <p:sldId id="261" r:id="rId9"/>
    <p:sldId id="262" r:id="rId10"/>
    <p:sldId id="263" r:id="rId11"/>
    <p:sldId id="264" r:id="rId12"/>
    <p:sldId id="265" r:id="rId13"/>
    <p:sldId id="266" r:id="rId14"/>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314AD7-420D-4F45-976E-53615CFE6A86}" v="1" dt="2024-03-05T15:52:26.011"/>
    <p1510:client id="{9A4A84D4-DC3A-274F-AE10-7FD8CE628A0F}" v="7" dt="2024-03-04T16:44:40.59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73" d="100"/>
          <a:sy n="73" d="100"/>
        </p:scale>
        <p:origin x="816" y="21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Bragg" userId="9915682e-a474-4828-9279-9101651d4588" providerId="ADAL" clId="{52314AD7-420D-4F45-976E-53615CFE6A86}"/>
    <pc:docChg chg="undo custSel modSld">
      <pc:chgData name="Julia Bragg" userId="9915682e-a474-4828-9279-9101651d4588" providerId="ADAL" clId="{52314AD7-420D-4F45-976E-53615CFE6A86}" dt="2024-03-05T15:52:40.633" v="5" actId="478"/>
      <pc:docMkLst>
        <pc:docMk/>
      </pc:docMkLst>
      <pc:sldChg chg="addSp delSp modSp mod">
        <pc:chgData name="Julia Bragg" userId="9915682e-a474-4828-9279-9101651d4588" providerId="ADAL" clId="{52314AD7-420D-4F45-976E-53615CFE6A86}" dt="2024-03-05T15:52:40.633" v="5" actId="478"/>
        <pc:sldMkLst>
          <pc:docMk/>
          <pc:sldMk cId="0" sldId="265"/>
        </pc:sldMkLst>
        <pc:spChg chg="del">
          <ac:chgData name="Julia Bragg" userId="9915682e-a474-4828-9279-9101651d4588" providerId="ADAL" clId="{52314AD7-420D-4F45-976E-53615CFE6A86}" dt="2024-03-05T15:52:25.377" v="0" actId="478"/>
          <ac:spMkLst>
            <pc:docMk/>
            <pc:sldMk cId="0" sldId="265"/>
            <ac:spMk id="2" creationId="{00000000-0000-0000-0000-000000000000}"/>
          </ac:spMkLst>
        </pc:spChg>
        <pc:spChg chg="del">
          <ac:chgData name="Julia Bragg" userId="9915682e-a474-4828-9279-9101651d4588" providerId="ADAL" clId="{52314AD7-420D-4F45-976E-53615CFE6A86}" dt="2024-03-05T15:52:25.377" v="0" actId="478"/>
          <ac:spMkLst>
            <pc:docMk/>
            <pc:sldMk cId="0" sldId="265"/>
            <ac:spMk id="8" creationId="{00000000-0000-0000-0000-000000000000}"/>
          </ac:spMkLst>
        </pc:spChg>
        <pc:spChg chg="del">
          <ac:chgData name="Julia Bragg" userId="9915682e-a474-4828-9279-9101651d4588" providerId="ADAL" clId="{52314AD7-420D-4F45-976E-53615CFE6A86}" dt="2024-03-05T15:52:25.377" v="0" actId="478"/>
          <ac:spMkLst>
            <pc:docMk/>
            <pc:sldMk cId="0" sldId="265"/>
            <ac:spMk id="9" creationId="{00000000-0000-0000-0000-000000000000}"/>
          </ac:spMkLst>
        </pc:spChg>
        <pc:spChg chg="del">
          <ac:chgData name="Julia Bragg" userId="9915682e-a474-4828-9279-9101651d4588" providerId="ADAL" clId="{52314AD7-420D-4F45-976E-53615CFE6A86}" dt="2024-03-05T15:52:25.377" v="0" actId="478"/>
          <ac:spMkLst>
            <pc:docMk/>
            <pc:sldMk cId="0" sldId="265"/>
            <ac:spMk id="10" creationId="{00000000-0000-0000-0000-000000000000}"/>
          </ac:spMkLst>
        </pc:spChg>
        <pc:spChg chg="del">
          <ac:chgData name="Julia Bragg" userId="9915682e-a474-4828-9279-9101651d4588" providerId="ADAL" clId="{52314AD7-420D-4F45-976E-53615CFE6A86}" dt="2024-03-05T15:52:25.377" v="0" actId="478"/>
          <ac:spMkLst>
            <pc:docMk/>
            <pc:sldMk cId="0" sldId="265"/>
            <ac:spMk id="12" creationId="{00000000-0000-0000-0000-000000000000}"/>
          </ac:spMkLst>
        </pc:spChg>
        <pc:spChg chg="del">
          <ac:chgData name="Julia Bragg" userId="9915682e-a474-4828-9279-9101651d4588" providerId="ADAL" clId="{52314AD7-420D-4F45-976E-53615CFE6A86}" dt="2024-03-05T15:52:25.377" v="0" actId="478"/>
          <ac:spMkLst>
            <pc:docMk/>
            <pc:sldMk cId="0" sldId="265"/>
            <ac:spMk id="13" creationId="{00000000-0000-0000-0000-000000000000}"/>
          </ac:spMkLst>
        </pc:spChg>
        <pc:spChg chg="del">
          <ac:chgData name="Julia Bragg" userId="9915682e-a474-4828-9279-9101651d4588" providerId="ADAL" clId="{52314AD7-420D-4F45-976E-53615CFE6A86}" dt="2024-03-05T15:52:25.377" v="0" actId="478"/>
          <ac:spMkLst>
            <pc:docMk/>
            <pc:sldMk cId="0" sldId="265"/>
            <ac:spMk id="14" creationId="{00000000-0000-0000-0000-000000000000}"/>
          </ac:spMkLst>
        </pc:spChg>
        <pc:spChg chg="del">
          <ac:chgData name="Julia Bragg" userId="9915682e-a474-4828-9279-9101651d4588" providerId="ADAL" clId="{52314AD7-420D-4F45-976E-53615CFE6A86}" dt="2024-03-05T15:52:25.377" v="0" actId="478"/>
          <ac:spMkLst>
            <pc:docMk/>
            <pc:sldMk cId="0" sldId="265"/>
            <ac:spMk id="15" creationId="{00000000-0000-0000-0000-000000000000}"/>
          </ac:spMkLst>
        </pc:spChg>
        <pc:spChg chg="del">
          <ac:chgData name="Julia Bragg" userId="9915682e-a474-4828-9279-9101651d4588" providerId="ADAL" clId="{52314AD7-420D-4F45-976E-53615CFE6A86}" dt="2024-03-05T15:52:25.377" v="0" actId="478"/>
          <ac:spMkLst>
            <pc:docMk/>
            <pc:sldMk cId="0" sldId="265"/>
            <ac:spMk id="16" creationId="{00000000-0000-0000-0000-000000000000}"/>
          </ac:spMkLst>
        </pc:spChg>
        <pc:spChg chg="del">
          <ac:chgData name="Julia Bragg" userId="9915682e-a474-4828-9279-9101651d4588" providerId="ADAL" clId="{52314AD7-420D-4F45-976E-53615CFE6A86}" dt="2024-03-05T15:52:25.377" v="0" actId="478"/>
          <ac:spMkLst>
            <pc:docMk/>
            <pc:sldMk cId="0" sldId="265"/>
            <ac:spMk id="17" creationId="{00000000-0000-0000-0000-000000000000}"/>
          </ac:spMkLst>
        </pc:spChg>
        <pc:spChg chg="del">
          <ac:chgData name="Julia Bragg" userId="9915682e-a474-4828-9279-9101651d4588" providerId="ADAL" clId="{52314AD7-420D-4F45-976E-53615CFE6A86}" dt="2024-03-05T15:52:25.377" v="0" actId="478"/>
          <ac:spMkLst>
            <pc:docMk/>
            <pc:sldMk cId="0" sldId="265"/>
            <ac:spMk id="18" creationId="{00000000-0000-0000-0000-000000000000}"/>
          </ac:spMkLst>
        </pc:spChg>
        <pc:spChg chg="del">
          <ac:chgData name="Julia Bragg" userId="9915682e-a474-4828-9279-9101651d4588" providerId="ADAL" clId="{52314AD7-420D-4F45-976E-53615CFE6A86}" dt="2024-03-05T15:52:25.377" v="0" actId="478"/>
          <ac:spMkLst>
            <pc:docMk/>
            <pc:sldMk cId="0" sldId="265"/>
            <ac:spMk id="19" creationId="{00000000-0000-0000-0000-000000000000}"/>
          </ac:spMkLst>
        </pc:spChg>
        <pc:spChg chg="del">
          <ac:chgData name="Julia Bragg" userId="9915682e-a474-4828-9279-9101651d4588" providerId="ADAL" clId="{52314AD7-420D-4F45-976E-53615CFE6A86}" dt="2024-03-05T15:52:25.377" v="0" actId="478"/>
          <ac:spMkLst>
            <pc:docMk/>
            <pc:sldMk cId="0" sldId="265"/>
            <ac:spMk id="20" creationId="{00000000-0000-0000-0000-000000000000}"/>
          </ac:spMkLst>
        </pc:spChg>
        <pc:spChg chg="add del mod">
          <ac:chgData name="Julia Bragg" userId="9915682e-a474-4828-9279-9101651d4588" providerId="ADAL" clId="{52314AD7-420D-4F45-976E-53615CFE6A86}" dt="2024-03-05T15:52:40.633" v="5" actId="478"/>
          <ac:spMkLst>
            <pc:docMk/>
            <pc:sldMk cId="0" sldId="265"/>
            <ac:spMk id="22" creationId="{1B5119A0-4001-E362-43C9-BCADAB531A1B}"/>
          </ac:spMkLst>
        </pc:spChg>
        <pc:spChg chg="add mod">
          <ac:chgData name="Julia Bragg" userId="9915682e-a474-4828-9279-9101651d4588" providerId="ADAL" clId="{52314AD7-420D-4F45-976E-53615CFE6A86}" dt="2024-03-05T15:52:30.345" v="3" actId="1076"/>
          <ac:spMkLst>
            <pc:docMk/>
            <pc:sldMk cId="0" sldId="265"/>
            <ac:spMk id="23" creationId="{509E613D-E0A9-5014-06DC-582ABCB7CB4E}"/>
          </ac:spMkLst>
        </pc:spChg>
        <pc:spChg chg="mod">
          <ac:chgData name="Julia Bragg" userId="9915682e-a474-4828-9279-9101651d4588" providerId="ADAL" clId="{52314AD7-420D-4F45-976E-53615CFE6A86}" dt="2024-03-05T15:52:26.011" v="1"/>
          <ac:spMkLst>
            <pc:docMk/>
            <pc:sldMk cId="0" sldId="265"/>
            <ac:spMk id="25" creationId="{849C1449-B21A-1FEA-E0BB-414DB7017356}"/>
          </ac:spMkLst>
        </pc:spChg>
        <pc:spChg chg="mod">
          <ac:chgData name="Julia Bragg" userId="9915682e-a474-4828-9279-9101651d4588" providerId="ADAL" clId="{52314AD7-420D-4F45-976E-53615CFE6A86}" dt="2024-03-05T15:52:26.011" v="1"/>
          <ac:spMkLst>
            <pc:docMk/>
            <pc:sldMk cId="0" sldId="265"/>
            <ac:spMk id="27" creationId="{B1BD55DC-CAD3-4F9D-894C-6CC796FB2C87}"/>
          </ac:spMkLst>
        </pc:spChg>
        <pc:spChg chg="add mod">
          <ac:chgData name="Julia Bragg" userId="9915682e-a474-4828-9279-9101651d4588" providerId="ADAL" clId="{52314AD7-420D-4F45-976E-53615CFE6A86}" dt="2024-03-05T15:52:26.011" v="1"/>
          <ac:spMkLst>
            <pc:docMk/>
            <pc:sldMk cId="0" sldId="265"/>
            <ac:spMk id="29" creationId="{703573E0-09A6-8EF2-E5AB-9B64D3B3A317}"/>
          </ac:spMkLst>
        </pc:spChg>
        <pc:spChg chg="mod">
          <ac:chgData name="Julia Bragg" userId="9915682e-a474-4828-9279-9101651d4588" providerId="ADAL" clId="{52314AD7-420D-4F45-976E-53615CFE6A86}" dt="2024-03-05T15:52:26.011" v="1"/>
          <ac:spMkLst>
            <pc:docMk/>
            <pc:sldMk cId="0" sldId="265"/>
            <ac:spMk id="36" creationId="{E742DA04-D0C6-AB1E-DEB1-07625A005384}"/>
          </ac:spMkLst>
        </pc:spChg>
        <pc:spChg chg="mod">
          <ac:chgData name="Julia Bragg" userId="9915682e-a474-4828-9279-9101651d4588" providerId="ADAL" clId="{52314AD7-420D-4F45-976E-53615CFE6A86}" dt="2024-03-05T15:52:26.011" v="1"/>
          <ac:spMkLst>
            <pc:docMk/>
            <pc:sldMk cId="0" sldId="265"/>
            <ac:spMk id="38" creationId="{FC59B195-7356-199F-A1B9-8C93F98BE98A}"/>
          </ac:spMkLst>
        </pc:spChg>
        <pc:spChg chg="add mod">
          <ac:chgData name="Julia Bragg" userId="9915682e-a474-4828-9279-9101651d4588" providerId="ADAL" clId="{52314AD7-420D-4F45-976E-53615CFE6A86}" dt="2024-03-05T15:52:26.011" v="1"/>
          <ac:spMkLst>
            <pc:docMk/>
            <pc:sldMk cId="0" sldId="265"/>
            <ac:spMk id="40" creationId="{288DD1E5-1F63-DB88-851C-B34223C56F34}"/>
          </ac:spMkLst>
        </pc:spChg>
        <pc:spChg chg="add mod">
          <ac:chgData name="Julia Bragg" userId="9915682e-a474-4828-9279-9101651d4588" providerId="ADAL" clId="{52314AD7-420D-4F45-976E-53615CFE6A86}" dt="2024-03-05T15:52:26.011" v="1"/>
          <ac:spMkLst>
            <pc:docMk/>
            <pc:sldMk cId="0" sldId="265"/>
            <ac:spMk id="41" creationId="{DEFC903A-86B1-4CE9-3320-234AE9AED4CD}"/>
          </ac:spMkLst>
        </pc:spChg>
        <pc:spChg chg="add mod">
          <ac:chgData name="Julia Bragg" userId="9915682e-a474-4828-9279-9101651d4588" providerId="ADAL" clId="{52314AD7-420D-4F45-976E-53615CFE6A86}" dt="2024-03-05T15:52:26.011" v="1"/>
          <ac:spMkLst>
            <pc:docMk/>
            <pc:sldMk cId="0" sldId="265"/>
            <ac:spMk id="42" creationId="{39E3AB28-87AA-FEB8-9D6D-5A20986E85C3}"/>
          </ac:spMkLst>
        </pc:spChg>
        <pc:spChg chg="add mod">
          <ac:chgData name="Julia Bragg" userId="9915682e-a474-4828-9279-9101651d4588" providerId="ADAL" clId="{52314AD7-420D-4F45-976E-53615CFE6A86}" dt="2024-03-05T15:52:26.011" v="1"/>
          <ac:spMkLst>
            <pc:docMk/>
            <pc:sldMk cId="0" sldId="265"/>
            <ac:spMk id="43" creationId="{C02F1A14-CE15-3AAB-A8D9-1609E87E8160}"/>
          </ac:spMkLst>
        </pc:spChg>
        <pc:spChg chg="add mod">
          <ac:chgData name="Julia Bragg" userId="9915682e-a474-4828-9279-9101651d4588" providerId="ADAL" clId="{52314AD7-420D-4F45-976E-53615CFE6A86}" dt="2024-03-05T15:52:26.011" v="1"/>
          <ac:spMkLst>
            <pc:docMk/>
            <pc:sldMk cId="0" sldId="265"/>
            <ac:spMk id="44" creationId="{2463F8FE-3B4B-4B35-ED96-93A17D21D2E1}"/>
          </ac:spMkLst>
        </pc:spChg>
        <pc:spChg chg="add mod">
          <ac:chgData name="Julia Bragg" userId="9915682e-a474-4828-9279-9101651d4588" providerId="ADAL" clId="{52314AD7-420D-4F45-976E-53615CFE6A86}" dt="2024-03-05T15:52:26.011" v="1"/>
          <ac:spMkLst>
            <pc:docMk/>
            <pc:sldMk cId="0" sldId="265"/>
            <ac:spMk id="45" creationId="{726774E7-D4F3-B1B2-6A09-EA30A9939887}"/>
          </ac:spMkLst>
        </pc:spChg>
        <pc:grpChg chg="del">
          <ac:chgData name="Julia Bragg" userId="9915682e-a474-4828-9279-9101651d4588" providerId="ADAL" clId="{52314AD7-420D-4F45-976E-53615CFE6A86}" dt="2024-03-05T15:52:25.377" v="0" actId="478"/>
          <ac:grpSpMkLst>
            <pc:docMk/>
            <pc:sldMk cId="0" sldId="265"/>
            <ac:grpSpMk id="3" creationId="{00000000-0000-0000-0000-000000000000}"/>
          </ac:grpSpMkLst>
        </pc:grpChg>
        <pc:grpChg chg="add mod">
          <ac:chgData name="Julia Bragg" userId="9915682e-a474-4828-9279-9101651d4588" providerId="ADAL" clId="{52314AD7-420D-4F45-976E-53615CFE6A86}" dt="2024-03-05T15:52:26.011" v="1"/>
          <ac:grpSpMkLst>
            <pc:docMk/>
            <pc:sldMk cId="0" sldId="265"/>
            <ac:grpSpMk id="24" creationId="{77C00AFC-C22E-1A8D-7E9C-0BF03AEDA87E}"/>
          </ac:grpSpMkLst>
        </pc:grpChg>
        <pc:grpChg chg="add mod">
          <ac:chgData name="Julia Bragg" userId="9915682e-a474-4828-9279-9101651d4588" providerId="ADAL" clId="{52314AD7-420D-4F45-976E-53615CFE6A86}" dt="2024-03-05T15:52:26.011" v="1"/>
          <ac:grpSpMkLst>
            <pc:docMk/>
            <pc:sldMk cId="0" sldId="265"/>
            <ac:grpSpMk id="35" creationId="{84C8E15F-4EF6-2037-73FD-5020B6B76A2B}"/>
          </ac:grpSpMkLst>
        </pc:grpChg>
        <pc:graphicFrameChg chg="del">
          <ac:chgData name="Julia Bragg" userId="9915682e-a474-4828-9279-9101651d4588" providerId="ADAL" clId="{52314AD7-420D-4F45-976E-53615CFE6A86}" dt="2024-03-05T15:52:25.377" v="0" actId="478"/>
          <ac:graphicFrameMkLst>
            <pc:docMk/>
            <pc:sldMk cId="0" sldId="265"/>
            <ac:graphicFrameMk id="11" creationId="{00000000-0000-0000-0000-000000000000}"/>
          </ac:graphicFrameMkLst>
        </pc:graphicFrameChg>
        <pc:graphicFrameChg chg="add mod">
          <ac:chgData name="Julia Bragg" userId="9915682e-a474-4828-9279-9101651d4588" providerId="ADAL" clId="{52314AD7-420D-4F45-976E-53615CFE6A86}" dt="2024-03-05T15:52:26.011" v="1"/>
          <ac:graphicFrameMkLst>
            <pc:docMk/>
            <pc:sldMk cId="0" sldId="265"/>
            <ac:graphicFrameMk id="30" creationId="{43DDEE60-E9E7-A912-89E6-03E93F0CC093}"/>
          </ac:graphicFrameMkLst>
        </pc:graphicFrameChg>
        <pc:picChg chg="mod">
          <ac:chgData name="Julia Bragg" userId="9915682e-a474-4828-9279-9101651d4588" providerId="ADAL" clId="{52314AD7-420D-4F45-976E-53615CFE6A86}" dt="2024-03-05T15:52:26.011" v="1"/>
          <ac:picMkLst>
            <pc:docMk/>
            <pc:sldMk cId="0" sldId="265"/>
            <ac:picMk id="26" creationId="{0F49BDAF-8368-78CD-4909-A7EA51784E0E}"/>
          </ac:picMkLst>
        </pc:picChg>
        <pc:picChg chg="mod">
          <ac:chgData name="Julia Bragg" userId="9915682e-a474-4828-9279-9101651d4588" providerId="ADAL" clId="{52314AD7-420D-4F45-976E-53615CFE6A86}" dt="2024-03-05T15:52:26.011" v="1"/>
          <ac:picMkLst>
            <pc:docMk/>
            <pc:sldMk cId="0" sldId="265"/>
            <ac:picMk id="28" creationId="{C305D0FF-2214-55D0-44C2-82416C111EFC}"/>
          </ac:picMkLst>
        </pc:picChg>
        <pc:picChg chg="mod">
          <ac:chgData name="Julia Bragg" userId="9915682e-a474-4828-9279-9101651d4588" providerId="ADAL" clId="{52314AD7-420D-4F45-976E-53615CFE6A86}" dt="2024-03-05T15:52:26.011" v="1"/>
          <ac:picMkLst>
            <pc:docMk/>
            <pc:sldMk cId="0" sldId="265"/>
            <ac:picMk id="37" creationId="{C50DB741-1083-C6C6-3050-2086BCEEC02D}"/>
          </ac:picMkLst>
        </pc:picChg>
        <pc:picChg chg="mod">
          <ac:chgData name="Julia Bragg" userId="9915682e-a474-4828-9279-9101651d4588" providerId="ADAL" clId="{52314AD7-420D-4F45-976E-53615CFE6A86}" dt="2024-03-05T15:52:26.011" v="1"/>
          <ac:picMkLst>
            <pc:docMk/>
            <pc:sldMk cId="0" sldId="265"/>
            <ac:picMk id="39" creationId="{BE7BCB4D-0CC3-F25A-F34D-27C04F56FCCA}"/>
          </ac:picMkLst>
        </pc:picChg>
        <pc:cxnChg chg="add mod">
          <ac:chgData name="Julia Bragg" userId="9915682e-a474-4828-9279-9101651d4588" providerId="ADAL" clId="{52314AD7-420D-4F45-976E-53615CFE6A86}" dt="2024-03-05T15:52:26.011" v="1"/>
          <ac:cxnSpMkLst>
            <pc:docMk/>
            <pc:sldMk cId="0" sldId="265"/>
            <ac:cxnSpMk id="31" creationId="{50397001-7ACE-7F79-D40E-6720189FC849}"/>
          </ac:cxnSpMkLst>
        </pc:cxnChg>
        <pc:cxnChg chg="add mod">
          <ac:chgData name="Julia Bragg" userId="9915682e-a474-4828-9279-9101651d4588" providerId="ADAL" clId="{52314AD7-420D-4F45-976E-53615CFE6A86}" dt="2024-03-05T15:52:26.011" v="1"/>
          <ac:cxnSpMkLst>
            <pc:docMk/>
            <pc:sldMk cId="0" sldId="265"/>
            <ac:cxnSpMk id="32" creationId="{76F53270-F08D-93E2-29F9-082DF24DE764}"/>
          </ac:cxnSpMkLst>
        </pc:cxnChg>
        <pc:cxnChg chg="add mod">
          <ac:chgData name="Julia Bragg" userId="9915682e-a474-4828-9279-9101651d4588" providerId="ADAL" clId="{52314AD7-420D-4F45-976E-53615CFE6A86}" dt="2024-03-05T15:52:26.011" v="1"/>
          <ac:cxnSpMkLst>
            <pc:docMk/>
            <pc:sldMk cId="0" sldId="265"/>
            <ac:cxnSpMk id="33" creationId="{E2EA761B-B9EF-80EF-866E-54D0B2DAF171}"/>
          </ac:cxnSpMkLst>
        </pc:cxnChg>
        <pc:cxnChg chg="add mod">
          <ac:chgData name="Julia Bragg" userId="9915682e-a474-4828-9279-9101651d4588" providerId="ADAL" clId="{52314AD7-420D-4F45-976E-53615CFE6A86}" dt="2024-03-05T15:52:26.011" v="1"/>
          <ac:cxnSpMkLst>
            <pc:docMk/>
            <pc:sldMk cId="0" sldId="265"/>
            <ac:cxnSpMk id="34" creationId="{F61D8D2E-161F-FED6-0BAE-7CC3C62AF321}"/>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4950" b="1" i="0">
                <a:solidFill>
                  <a:schemeClr val="bg1"/>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495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495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a:solidFill>
                  <a:schemeClr val="bg1"/>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27"/>
          </a:solidFill>
        </p:spPr>
        <p:txBody>
          <a:bodyPr wrap="square" lIns="0" tIns="0" rIns="0" bIns="0" rtlCol="0"/>
          <a:lstStyle/>
          <a:p>
            <a:endParaRPr/>
          </a:p>
        </p:txBody>
      </p:sp>
      <p:sp>
        <p:nvSpPr>
          <p:cNvPr id="2" name="Holder 2"/>
          <p:cNvSpPr>
            <a:spLocks noGrp="1"/>
          </p:cNvSpPr>
          <p:nvPr>
            <p:ph type="title"/>
          </p:nvPr>
        </p:nvSpPr>
        <p:spPr>
          <a:xfrm>
            <a:off x="5408808" y="779753"/>
            <a:ext cx="9286482" cy="1533525"/>
          </a:xfrm>
          <a:prstGeom prst="rect">
            <a:avLst/>
          </a:prstGeom>
        </p:spPr>
        <p:txBody>
          <a:bodyPr wrap="square" lIns="0" tIns="0" rIns="0" bIns="0">
            <a:spAutoFit/>
          </a:bodyPr>
          <a:lstStyle>
            <a:lvl1pPr>
              <a:defRPr sz="4950" b="1" i="0">
                <a:solidFill>
                  <a:schemeClr val="bg1"/>
                </a:solidFill>
                <a:latin typeface="Arial"/>
                <a:cs typeface="Arial"/>
              </a:defRPr>
            </a:lvl1pPr>
          </a:lstStyle>
          <a:p>
            <a:endParaRPr/>
          </a:p>
        </p:txBody>
      </p:sp>
      <p:sp>
        <p:nvSpPr>
          <p:cNvPr id="3" name="Holder 3"/>
          <p:cNvSpPr>
            <a:spLocks noGrp="1"/>
          </p:cNvSpPr>
          <p:nvPr>
            <p:ph type="body" idx="1"/>
          </p:nvPr>
        </p:nvSpPr>
        <p:spPr>
          <a:xfrm>
            <a:off x="6018796" y="2578124"/>
            <a:ext cx="8066507" cy="2440940"/>
          </a:xfrm>
          <a:prstGeom prst="rect">
            <a:avLst/>
          </a:prstGeom>
        </p:spPr>
        <p:txBody>
          <a:bodyPr wrap="square" lIns="0" tIns="0" rIns="0" bIns="0">
            <a:spAutoFit/>
          </a:bodyPr>
          <a:lstStyle>
            <a:lvl1pPr>
              <a:defRPr sz="4950" b="1" i="0">
                <a:solidFill>
                  <a:schemeClr val="bg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3/5/24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hyperlink" Target="https://www.echima.ca/preview-atls-collection/" TargetMode="External"/><Relationship Id="rId4" Type="http://schemas.openxmlformats.org/officeDocument/2006/relationships/hyperlink" Target="mailto:carmen.arnason@echima.c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17.png"/><Relationship Id="rId7" Type="http://schemas.openxmlformats.org/officeDocument/2006/relationships/image" Target="../media/image29.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574374" y="1130855"/>
            <a:ext cx="6638925" cy="3606165"/>
            <a:chOff x="7574374" y="1130855"/>
            <a:chExt cx="6638925" cy="3606165"/>
          </a:xfrm>
        </p:grpSpPr>
        <p:pic>
          <p:nvPicPr>
            <p:cNvPr id="3" name="object 3"/>
            <p:cNvPicPr/>
            <p:nvPr/>
          </p:nvPicPr>
          <p:blipFill>
            <a:blip r:embed="rId2" cstate="print"/>
            <a:stretch>
              <a:fillRect/>
            </a:stretch>
          </p:blipFill>
          <p:spPr>
            <a:xfrm>
              <a:off x="7574374" y="1130855"/>
              <a:ext cx="6638544" cy="3605607"/>
            </a:xfrm>
            <a:prstGeom prst="rect">
              <a:avLst/>
            </a:prstGeom>
          </p:spPr>
        </p:pic>
        <p:sp>
          <p:nvSpPr>
            <p:cNvPr id="4" name="object 4"/>
            <p:cNvSpPr/>
            <p:nvPr/>
          </p:nvSpPr>
          <p:spPr>
            <a:xfrm>
              <a:off x="9280922" y="1868206"/>
              <a:ext cx="1266190" cy="1997075"/>
            </a:xfrm>
            <a:custGeom>
              <a:avLst/>
              <a:gdLst/>
              <a:ahLst/>
              <a:cxnLst/>
              <a:rect l="l" t="t" r="r" b="b"/>
              <a:pathLst>
                <a:path w="1266190" h="1997075">
                  <a:moveTo>
                    <a:pt x="712763" y="0"/>
                  </a:moveTo>
                  <a:lnTo>
                    <a:pt x="587458" y="14763"/>
                  </a:lnTo>
                  <a:lnTo>
                    <a:pt x="462142" y="0"/>
                  </a:lnTo>
                  <a:lnTo>
                    <a:pt x="462142" y="29527"/>
                  </a:lnTo>
                  <a:lnTo>
                    <a:pt x="341497" y="43747"/>
                  </a:lnTo>
                  <a:lnTo>
                    <a:pt x="175391" y="257397"/>
                  </a:lnTo>
                  <a:lnTo>
                    <a:pt x="84450" y="458626"/>
                  </a:lnTo>
                  <a:lnTo>
                    <a:pt x="36658" y="764445"/>
                  </a:lnTo>
                  <a:lnTo>
                    <a:pt x="0" y="1291866"/>
                  </a:lnTo>
                  <a:lnTo>
                    <a:pt x="149744" y="1996525"/>
                  </a:lnTo>
                  <a:lnTo>
                    <a:pt x="1071129" y="1996525"/>
                  </a:lnTo>
                  <a:lnTo>
                    <a:pt x="1265678" y="1364408"/>
                  </a:lnTo>
                  <a:lnTo>
                    <a:pt x="1200949" y="773757"/>
                  </a:lnTo>
                  <a:lnTo>
                    <a:pt x="1112837" y="354728"/>
                  </a:lnTo>
                  <a:lnTo>
                    <a:pt x="1035166" y="105008"/>
                  </a:lnTo>
                  <a:lnTo>
                    <a:pt x="1001760" y="22282"/>
                  </a:lnTo>
                  <a:lnTo>
                    <a:pt x="712763" y="29527"/>
                  </a:lnTo>
                  <a:lnTo>
                    <a:pt x="712763" y="0"/>
                  </a:lnTo>
                  <a:close/>
                </a:path>
              </a:pathLst>
            </a:custGeom>
            <a:solidFill>
              <a:srgbClr val="70ACDB"/>
            </a:solidFill>
          </p:spPr>
          <p:txBody>
            <a:bodyPr wrap="square" lIns="0" tIns="0" rIns="0" bIns="0" rtlCol="0"/>
            <a:lstStyle/>
            <a:p>
              <a:endParaRPr/>
            </a:p>
          </p:txBody>
        </p:sp>
        <p:pic>
          <p:nvPicPr>
            <p:cNvPr id="5" name="object 5"/>
            <p:cNvPicPr/>
            <p:nvPr/>
          </p:nvPicPr>
          <p:blipFill>
            <a:blip r:embed="rId3" cstate="print"/>
            <a:stretch>
              <a:fillRect/>
            </a:stretch>
          </p:blipFill>
          <p:spPr>
            <a:xfrm>
              <a:off x="10126490" y="1130855"/>
              <a:ext cx="178673" cy="129254"/>
            </a:xfrm>
            <a:prstGeom prst="rect">
              <a:avLst/>
            </a:prstGeom>
          </p:spPr>
        </p:pic>
        <p:pic>
          <p:nvPicPr>
            <p:cNvPr id="6" name="object 6"/>
            <p:cNvPicPr/>
            <p:nvPr/>
          </p:nvPicPr>
          <p:blipFill>
            <a:blip r:embed="rId4" cstate="print"/>
            <a:stretch>
              <a:fillRect/>
            </a:stretch>
          </p:blipFill>
          <p:spPr>
            <a:xfrm>
              <a:off x="9877501" y="1299563"/>
              <a:ext cx="173886" cy="118509"/>
            </a:xfrm>
            <a:prstGeom prst="rect">
              <a:avLst/>
            </a:prstGeom>
          </p:spPr>
        </p:pic>
        <p:sp>
          <p:nvSpPr>
            <p:cNvPr id="7" name="object 7"/>
            <p:cNvSpPr/>
            <p:nvPr/>
          </p:nvSpPr>
          <p:spPr>
            <a:xfrm>
              <a:off x="9793817" y="1529984"/>
              <a:ext cx="252095" cy="350520"/>
            </a:xfrm>
            <a:custGeom>
              <a:avLst/>
              <a:gdLst/>
              <a:ahLst/>
              <a:cxnLst/>
              <a:rect l="l" t="t" r="r" b="b"/>
              <a:pathLst>
                <a:path w="252095" h="350519">
                  <a:moveTo>
                    <a:pt x="251929" y="0"/>
                  </a:moveTo>
                  <a:lnTo>
                    <a:pt x="0" y="0"/>
                  </a:lnTo>
                  <a:lnTo>
                    <a:pt x="0" y="350512"/>
                  </a:lnTo>
                  <a:lnTo>
                    <a:pt x="251929" y="350512"/>
                  </a:lnTo>
                  <a:lnTo>
                    <a:pt x="251929" y="0"/>
                  </a:lnTo>
                  <a:close/>
                </a:path>
              </a:pathLst>
            </a:custGeom>
            <a:solidFill>
              <a:srgbClr val="70ACDB"/>
            </a:solidFill>
          </p:spPr>
          <p:txBody>
            <a:bodyPr wrap="square" lIns="0" tIns="0" rIns="0" bIns="0" rtlCol="0"/>
            <a:lstStyle/>
            <a:p>
              <a:endParaRPr/>
            </a:p>
          </p:txBody>
        </p:sp>
        <p:pic>
          <p:nvPicPr>
            <p:cNvPr id="8" name="object 8"/>
            <p:cNvPicPr/>
            <p:nvPr/>
          </p:nvPicPr>
          <p:blipFill>
            <a:blip r:embed="rId5" cstate="print"/>
            <a:stretch>
              <a:fillRect/>
            </a:stretch>
          </p:blipFill>
          <p:spPr>
            <a:xfrm>
              <a:off x="9793815" y="1491898"/>
              <a:ext cx="251929" cy="168848"/>
            </a:xfrm>
            <a:prstGeom prst="rect">
              <a:avLst/>
            </a:prstGeom>
          </p:spPr>
        </p:pic>
        <p:sp>
          <p:nvSpPr>
            <p:cNvPr id="9" name="object 9"/>
            <p:cNvSpPr/>
            <p:nvPr/>
          </p:nvSpPr>
          <p:spPr>
            <a:xfrm>
              <a:off x="10909749" y="1402355"/>
              <a:ext cx="467359" cy="439420"/>
            </a:xfrm>
            <a:custGeom>
              <a:avLst/>
              <a:gdLst/>
              <a:ahLst/>
              <a:cxnLst/>
              <a:rect l="l" t="t" r="r" b="b"/>
              <a:pathLst>
                <a:path w="467359" h="439419">
                  <a:moveTo>
                    <a:pt x="352146" y="0"/>
                  </a:moveTo>
                  <a:lnTo>
                    <a:pt x="110352" y="7758"/>
                  </a:lnTo>
                  <a:lnTo>
                    <a:pt x="88677" y="213365"/>
                  </a:lnTo>
                  <a:lnTo>
                    <a:pt x="82988" y="227924"/>
                  </a:lnTo>
                  <a:lnTo>
                    <a:pt x="66675" y="244373"/>
                  </a:lnTo>
                  <a:lnTo>
                    <a:pt x="46927" y="258810"/>
                  </a:lnTo>
                  <a:lnTo>
                    <a:pt x="30930" y="267332"/>
                  </a:lnTo>
                  <a:lnTo>
                    <a:pt x="0" y="279614"/>
                  </a:lnTo>
                  <a:lnTo>
                    <a:pt x="102440" y="371651"/>
                  </a:lnTo>
                  <a:lnTo>
                    <a:pt x="162687" y="418913"/>
                  </a:lnTo>
                  <a:lnTo>
                    <a:pt x="204229" y="436326"/>
                  </a:lnTo>
                  <a:lnTo>
                    <a:pt x="250557" y="438813"/>
                  </a:lnTo>
                  <a:lnTo>
                    <a:pt x="312134" y="415432"/>
                  </a:lnTo>
                  <a:lnTo>
                    <a:pt x="383509" y="363994"/>
                  </a:lnTo>
                  <a:lnTo>
                    <a:pt x="442558" y="312555"/>
                  </a:lnTo>
                  <a:lnTo>
                    <a:pt x="467158" y="289174"/>
                  </a:lnTo>
                  <a:lnTo>
                    <a:pt x="421275" y="278176"/>
                  </a:lnTo>
                  <a:lnTo>
                    <a:pt x="395845" y="263816"/>
                  </a:lnTo>
                  <a:lnTo>
                    <a:pt x="369852" y="186517"/>
                  </a:lnTo>
                  <a:lnTo>
                    <a:pt x="363799" y="142068"/>
                  </a:lnTo>
                  <a:lnTo>
                    <a:pt x="358078" y="79653"/>
                  </a:lnTo>
                  <a:lnTo>
                    <a:pt x="353817" y="24041"/>
                  </a:lnTo>
                  <a:lnTo>
                    <a:pt x="352146" y="0"/>
                  </a:lnTo>
                  <a:close/>
                </a:path>
              </a:pathLst>
            </a:custGeom>
            <a:solidFill>
              <a:srgbClr val="BB553C"/>
            </a:solidFill>
          </p:spPr>
          <p:txBody>
            <a:bodyPr wrap="square" lIns="0" tIns="0" rIns="0" bIns="0" rtlCol="0"/>
            <a:lstStyle/>
            <a:p>
              <a:endParaRPr/>
            </a:p>
          </p:txBody>
        </p:sp>
        <p:pic>
          <p:nvPicPr>
            <p:cNvPr id="10" name="object 10"/>
            <p:cNvPicPr/>
            <p:nvPr/>
          </p:nvPicPr>
          <p:blipFill>
            <a:blip r:embed="rId6" cstate="print"/>
            <a:stretch>
              <a:fillRect/>
            </a:stretch>
          </p:blipFill>
          <p:spPr>
            <a:xfrm>
              <a:off x="11135466" y="1364579"/>
              <a:ext cx="139514" cy="127716"/>
            </a:xfrm>
            <a:prstGeom prst="rect">
              <a:avLst/>
            </a:prstGeom>
          </p:spPr>
        </p:pic>
        <p:sp>
          <p:nvSpPr>
            <p:cNvPr id="11" name="object 11"/>
            <p:cNvSpPr/>
            <p:nvPr/>
          </p:nvSpPr>
          <p:spPr>
            <a:xfrm>
              <a:off x="10796896" y="1130855"/>
              <a:ext cx="564515" cy="405130"/>
            </a:xfrm>
            <a:custGeom>
              <a:avLst/>
              <a:gdLst/>
              <a:ahLst/>
              <a:cxnLst/>
              <a:rect l="l" t="t" r="r" b="b"/>
              <a:pathLst>
                <a:path w="564515" h="405130">
                  <a:moveTo>
                    <a:pt x="542605" y="0"/>
                  </a:moveTo>
                  <a:lnTo>
                    <a:pt x="88509" y="0"/>
                  </a:lnTo>
                  <a:lnTo>
                    <a:pt x="79788" y="14450"/>
                  </a:lnTo>
                  <a:lnTo>
                    <a:pt x="66010" y="41293"/>
                  </a:lnTo>
                  <a:lnTo>
                    <a:pt x="60074" y="58462"/>
                  </a:lnTo>
                  <a:lnTo>
                    <a:pt x="60769" y="73358"/>
                  </a:lnTo>
                  <a:lnTo>
                    <a:pt x="66888" y="93380"/>
                  </a:lnTo>
                  <a:lnTo>
                    <a:pt x="66490" y="104783"/>
                  </a:lnTo>
                  <a:lnTo>
                    <a:pt x="60930" y="116034"/>
                  </a:lnTo>
                  <a:lnTo>
                    <a:pt x="51812" y="124622"/>
                  </a:lnTo>
                  <a:lnTo>
                    <a:pt x="36086" y="141877"/>
                  </a:lnTo>
                  <a:lnTo>
                    <a:pt x="10701" y="179126"/>
                  </a:lnTo>
                  <a:lnTo>
                    <a:pt x="1839" y="195476"/>
                  </a:lnTo>
                  <a:lnTo>
                    <a:pt x="0" y="203873"/>
                  </a:lnTo>
                  <a:lnTo>
                    <a:pt x="6186" y="206966"/>
                  </a:lnTo>
                  <a:lnTo>
                    <a:pt x="21402" y="207408"/>
                  </a:lnTo>
                  <a:lnTo>
                    <a:pt x="34393" y="210608"/>
                  </a:lnTo>
                  <a:lnTo>
                    <a:pt x="38746" y="217648"/>
                  </a:lnTo>
                  <a:lnTo>
                    <a:pt x="38440" y="224689"/>
                  </a:lnTo>
                  <a:lnTo>
                    <a:pt x="29684" y="254925"/>
                  </a:lnTo>
                  <a:lnTo>
                    <a:pt x="32606" y="265343"/>
                  </a:lnTo>
                  <a:lnTo>
                    <a:pt x="69976" y="274851"/>
                  </a:lnTo>
                  <a:lnTo>
                    <a:pt x="66301" y="278293"/>
                  </a:lnTo>
                  <a:lnTo>
                    <a:pt x="52805" y="277510"/>
                  </a:lnTo>
                  <a:lnTo>
                    <a:pt x="30082" y="273699"/>
                  </a:lnTo>
                  <a:lnTo>
                    <a:pt x="25918" y="276576"/>
                  </a:lnTo>
                  <a:lnTo>
                    <a:pt x="25132" y="283790"/>
                  </a:lnTo>
                  <a:lnTo>
                    <a:pt x="27453" y="292602"/>
                  </a:lnTo>
                  <a:lnTo>
                    <a:pt x="32606" y="300274"/>
                  </a:lnTo>
                  <a:lnTo>
                    <a:pt x="38069" y="307913"/>
                  </a:lnTo>
                  <a:lnTo>
                    <a:pt x="39500" y="314611"/>
                  </a:lnTo>
                  <a:lnTo>
                    <a:pt x="38895" y="319366"/>
                  </a:lnTo>
                  <a:lnTo>
                    <a:pt x="38250" y="321174"/>
                  </a:lnTo>
                  <a:lnTo>
                    <a:pt x="31098" y="358272"/>
                  </a:lnTo>
                  <a:lnTo>
                    <a:pt x="55192" y="399140"/>
                  </a:lnTo>
                  <a:lnTo>
                    <a:pt x="95813" y="405079"/>
                  </a:lnTo>
                  <a:lnTo>
                    <a:pt x="144088" y="403984"/>
                  </a:lnTo>
                  <a:lnTo>
                    <a:pt x="184461" y="400166"/>
                  </a:lnTo>
                  <a:lnTo>
                    <a:pt x="246703" y="386206"/>
                  </a:lnTo>
                  <a:lnTo>
                    <a:pt x="284052" y="369740"/>
                  </a:lnTo>
                  <a:lnTo>
                    <a:pt x="307012" y="335908"/>
                  </a:lnTo>
                  <a:lnTo>
                    <a:pt x="331424" y="279981"/>
                  </a:lnTo>
                  <a:lnTo>
                    <a:pt x="472530" y="294505"/>
                  </a:lnTo>
                  <a:lnTo>
                    <a:pt x="519265" y="253318"/>
                  </a:lnTo>
                  <a:lnTo>
                    <a:pt x="544187" y="223266"/>
                  </a:lnTo>
                  <a:lnTo>
                    <a:pt x="562223" y="137797"/>
                  </a:lnTo>
                  <a:lnTo>
                    <a:pt x="563946" y="99106"/>
                  </a:lnTo>
                  <a:lnTo>
                    <a:pt x="560554" y="59144"/>
                  </a:lnTo>
                  <a:lnTo>
                    <a:pt x="550936" y="19112"/>
                  </a:lnTo>
                  <a:lnTo>
                    <a:pt x="542605" y="0"/>
                  </a:lnTo>
                  <a:close/>
                </a:path>
              </a:pathLst>
            </a:custGeom>
            <a:solidFill>
              <a:srgbClr val="BB553C"/>
            </a:solidFill>
          </p:spPr>
          <p:txBody>
            <a:bodyPr wrap="square" lIns="0" tIns="0" rIns="0" bIns="0" rtlCol="0"/>
            <a:lstStyle/>
            <a:p>
              <a:endParaRPr/>
            </a:p>
          </p:txBody>
        </p:sp>
        <p:pic>
          <p:nvPicPr>
            <p:cNvPr id="12" name="object 12"/>
            <p:cNvPicPr/>
            <p:nvPr/>
          </p:nvPicPr>
          <p:blipFill>
            <a:blip r:embed="rId7" cstate="print"/>
            <a:stretch>
              <a:fillRect/>
            </a:stretch>
          </p:blipFill>
          <p:spPr>
            <a:xfrm>
              <a:off x="11129891" y="1282791"/>
              <a:ext cx="121094" cy="137493"/>
            </a:xfrm>
            <a:prstGeom prst="rect">
              <a:avLst/>
            </a:prstGeom>
          </p:spPr>
        </p:pic>
        <p:sp>
          <p:nvSpPr>
            <p:cNvPr id="13" name="object 13"/>
            <p:cNvSpPr/>
            <p:nvPr/>
          </p:nvSpPr>
          <p:spPr>
            <a:xfrm>
              <a:off x="11036073" y="1130855"/>
              <a:ext cx="325120" cy="294640"/>
            </a:xfrm>
            <a:custGeom>
              <a:avLst/>
              <a:gdLst/>
              <a:ahLst/>
              <a:cxnLst/>
              <a:rect l="l" t="t" r="r" b="b"/>
              <a:pathLst>
                <a:path w="325120" h="294640">
                  <a:moveTo>
                    <a:pt x="323180" y="133586"/>
                  </a:moveTo>
                  <a:lnTo>
                    <a:pt x="173125" y="133586"/>
                  </a:lnTo>
                  <a:lnTo>
                    <a:pt x="204366" y="150023"/>
                  </a:lnTo>
                  <a:lnTo>
                    <a:pt x="214886" y="175493"/>
                  </a:lnTo>
                  <a:lnTo>
                    <a:pt x="210779" y="203566"/>
                  </a:lnTo>
                  <a:lnTo>
                    <a:pt x="198140" y="227813"/>
                  </a:lnTo>
                  <a:lnTo>
                    <a:pt x="189489" y="238184"/>
                  </a:lnTo>
                  <a:lnTo>
                    <a:pt x="181141" y="247173"/>
                  </a:lnTo>
                  <a:lnTo>
                    <a:pt x="173868" y="256348"/>
                  </a:lnTo>
                  <a:lnTo>
                    <a:pt x="168445" y="267278"/>
                  </a:lnTo>
                  <a:lnTo>
                    <a:pt x="233354" y="294503"/>
                  </a:lnTo>
                  <a:lnTo>
                    <a:pt x="246089" y="282371"/>
                  </a:lnTo>
                  <a:lnTo>
                    <a:pt x="274788" y="249093"/>
                  </a:lnTo>
                  <a:lnTo>
                    <a:pt x="305194" y="199343"/>
                  </a:lnTo>
                  <a:lnTo>
                    <a:pt x="323047" y="137795"/>
                  </a:lnTo>
                  <a:lnTo>
                    <a:pt x="323180" y="133586"/>
                  </a:lnTo>
                  <a:close/>
                </a:path>
                <a:path w="325120" h="294640">
                  <a:moveTo>
                    <a:pt x="303980" y="0"/>
                  </a:moveTo>
                  <a:lnTo>
                    <a:pt x="1046" y="0"/>
                  </a:lnTo>
                  <a:lnTo>
                    <a:pt x="0" y="41369"/>
                  </a:lnTo>
                  <a:lnTo>
                    <a:pt x="42419" y="63529"/>
                  </a:lnTo>
                  <a:lnTo>
                    <a:pt x="61474" y="88212"/>
                  </a:lnTo>
                  <a:lnTo>
                    <a:pt x="61587" y="130982"/>
                  </a:lnTo>
                  <a:lnTo>
                    <a:pt x="47181" y="207406"/>
                  </a:lnTo>
                  <a:lnTo>
                    <a:pt x="94834" y="190589"/>
                  </a:lnTo>
                  <a:lnTo>
                    <a:pt x="117551" y="153194"/>
                  </a:lnTo>
                  <a:lnTo>
                    <a:pt x="173125" y="133586"/>
                  </a:lnTo>
                  <a:lnTo>
                    <a:pt x="323180" y="133586"/>
                  </a:lnTo>
                  <a:lnTo>
                    <a:pt x="324524" y="91072"/>
                  </a:lnTo>
                  <a:lnTo>
                    <a:pt x="318287" y="42861"/>
                  </a:lnTo>
                  <a:lnTo>
                    <a:pt x="303980" y="0"/>
                  </a:lnTo>
                  <a:close/>
                </a:path>
              </a:pathLst>
            </a:custGeom>
            <a:solidFill>
              <a:srgbClr val="6C3737"/>
            </a:solidFill>
          </p:spPr>
          <p:txBody>
            <a:bodyPr wrap="square" lIns="0" tIns="0" rIns="0" bIns="0" rtlCol="0"/>
            <a:lstStyle/>
            <a:p>
              <a:endParaRPr/>
            </a:p>
          </p:txBody>
        </p:sp>
        <p:sp>
          <p:nvSpPr>
            <p:cNvPr id="14" name="object 14"/>
            <p:cNvSpPr/>
            <p:nvPr/>
          </p:nvSpPr>
          <p:spPr>
            <a:xfrm>
              <a:off x="10237292" y="1596446"/>
              <a:ext cx="1845310" cy="2350770"/>
            </a:xfrm>
            <a:custGeom>
              <a:avLst/>
              <a:gdLst/>
              <a:ahLst/>
              <a:cxnLst/>
              <a:rect l="l" t="t" r="r" b="b"/>
              <a:pathLst>
                <a:path w="1845309" h="2350770">
                  <a:moveTo>
                    <a:pt x="1837270" y="1518119"/>
                  </a:moveTo>
                  <a:lnTo>
                    <a:pt x="1816633" y="1469288"/>
                  </a:lnTo>
                  <a:lnTo>
                    <a:pt x="1801698" y="1424292"/>
                  </a:lnTo>
                  <a:lnTo>
                    <a:pt x="1785073" y="1370279"/>
                  </a:lnTo>
                  <a:lnTo>
                    <a:pt x="1767408" y="1309903"/>
                  </a:lnTo>
                  <a:lnTo>
                    <a:pt x="1749298" y="1245793"/>
                  </a:lnTo>
                  <a:lnTo>
                    <a:pt x="1731391" y="1180642"/>
                  </a:lnTo>
                  <a:lnTo>
                    <a:pt x="1714284" y="1117079"/>
                  </a:lnTo>
                  <a:lnTo>
                    <a:pt x="1698612" y="1057770"/>
                  </a:lnTo>
                  <a:lnTo>
                    <a:pt x="1684985" y="1005370"/>
                  </a:lnTo>
                  <a:lnTo>
                    <a:pt x="1674037" y="962533"/>
                  </a:lnTo>
                  <a:lnTo>
                    <a:pt x="1649260" y="862469"/>
                  </a:lnTo>
                  <a:lnTo>
                    <a:pt x="1632419" y="794448"/>
                  </a:lnTo>
                  <a:lnTo>
                    <a:pt x="1615998" y="728535"/>
                  </a:lnTo>
                  <a:lnTo>
                    <a:pt x="1600174" y="665403"/>
                  </a:lnTo>
                  <a:lnTo>
                    <a:pt x="1585099" y="605739"/>
                  </a:lnTo>
                  <a:lnTo>
                    <a:pt x="1570913" y="550214"/>
                  </a:lnTo>
                  <a:lnTo>
                    <a:pt x="1557807" y="499516"/>
                  </a:lnTo>
                  <a:lnTo>
                    <a:pt x="1545907" y="454304"/>
                  </a:lnTo>
                  <a:lnTo>
                    <a:pt x="1535391" y="415264"/>
                  </a:lnTo>
                  <a:lnTo>
                    <a:pt x="1519135" y="358432"/>
                  </a:lnTo>
                  <a:lnTo>
                    <a:pt x="1500619" y="311302"/>
                  </a:lnTo>
                  <a:lnTo>
                    <a:pt x="1459445" y="247840"/>
                  </a:lnTo>
                  <a:lnTo>
                    <a:pt x="1429854" y="216865"/>
                  </a:lnTo>
                  <a:lnTo>
                    <a:pt x="1393240" y="187579"/>
                  </a:lnTo>
                  <a:lnTo>
                    <a:pt x="1348867" y="160858"/>
                  </a:lnTo>
                  <a:lnTo>
                    <a:pt x="1295971" y="137617"/>
                  </a:lnTo>
                  <a:lnTo>
                    <a:pt x="1233792" y="118745"/>
                  </a:lnTo>
                  <a:lnTo>
                    <a:pt x="1140612" y="95173"/>
                  </a:lnTo>
                  <a:lnTo>
                    <a:pt x="1090714" y="77431"/>
                  </a:lnTo>
                  <a:lnTo>
                    <a:pt x="1067130" y="56654"/>
                  </a:lnTo>
                  <a:lnTo>
                    <a:pt x="1065720" y="53441"/>
                  </a:lnTo>
                  <a:lnTo>
                    <a:pt x="1066622" y="40678"/>
                  </a:lnTo>
                  <a:lnTo>
                    <a:pt x="1052931" y="0"/>
                  </a:lnTo>
                  <a:lnTo>
                    <a:pt x="912025" y="0"/>
                  </a:lnTo>
                  <a:lnTo>
                    <a:pt x="885761" y="157137"/>
                  </a:lnTo>
                  <a:lnTo>
                    <a:pt x="857542" y="0"/>
                  </a:lnTo>
                  <a:lnTo>
                    <a:pt x="758977" y="0"/>
                  </a:lnTo>
                  <a:lnTo>
                    <a:pt x="759396" y="18554"/>
                  </a:lnTo>
                  <a:lnTo>
                    <a:pt x="759104" y="17957"/>
                  </a:lnTo>
                  <a:lnTo>
                    <a:pt x="755307" y="39027"/>
                  </a:lnTo>
                  <a:lnTo>
                    <a:pt x="738543" y="54622"/>
                  </a:lnTo>
                  <a:lnTo>
                    <a:pt x="694842" y="72415"/>
                  </a:lnTo>
                  <a:lnTo>
                    <a:pt x="610273" y="100139"/>
                  </a:lnTo>
                  <a:lnTo>
                    <a:pt x="548525" y="123126"/>
                  </a:lnTo>
                  <a:lnTo>
                    <a:pt x="494106" y="149466"/>
                  </a:lnTo>
                  <a:lnTo>
                    <a:pt x="446862" y="178409"/>
                  </a:lnTo>
                  <a:lnTo>
                    <a:pt x="406603" y="209219"/>
                  </a:lnTo>
                  <a:lnTo>
                    <a:pt x="373164" y="241134"/>
                  </a:lnTo>
                  <a:lnTo>
                    <a:pt x="346367" y="273392"/>
                  </a:lnTo>
                  <a:lnTo>
                    <a:pt x="311975" y="335991"/>
                  </a:lnTo>
                  <a:lnTo>
                    <a:pt x="289864" y="396976"/>
                  </a:lnTo>
                  <a:lnTo>
                    <a:pt x="274002" y="441934"/>
                  </a:lnTo>
                  <a:lnTo>
                    <a:pt x="256184" y="493801"/>
                  </a:lnTo>
                  <a:lnTo>
                    <a:pt x="237388" y="550545"/>
                  </a:lnTo>
                  <a:lnTo>
                    <a:pt x="218554" y="610095"/>
                  </a:lnTo>
                  <a:lnTo>
                    <a:pt x="200634" y="670407"/>
                  </a:lnTo>
                  <a:lnTo>
                    <a:pt x="184556" y="729449"/>
                  </a:lnTo>
                  <a:lnTo>
                    <a:pt x="171310" y="785164"/>
                  </a:lnTo>
                  <a:lnTo>
                    <a:pt x="150304" y="880452"/>
                  </a:lnTo>
                  <a:lnTo>
                    <a:pt x="130149" y="968324"/>
                  </a:lnTo>
                  <a:lnTo>
                    <a:pt x="110985" y="1048931"/>
                  </a:lnTo>
                  <a:lnTo>
                    <a:pt x="92925" y="1122464"/>
                  </a:lnTo>
                  <a:lnTo>
                    <a:pt x="76098" y="1189075"/>
                  </a:lnTo>
                  <a:lnTo>
                    <a:pt x="60617" y="1248943"/>
                  </a:lnTo>
                  <a:lnTo>
                    <a:pt x="23482" y="1389888"/>
                  </a:lnTo>
                  <a:lnTo>
                    <a:pt x="14617" y="1424559"/>
                  </a:lnTo>
                  <a:lnTo>
                    <a:pt x="7721" y="1453349"/>
                  </a:lnTo>
                  <a:lnTo>
                    <a:pt x="2908" y="1476451"/>
                  </a:lnTo>
                  <a:lnTo>
                    <a:pt x="292" y="1494028"/>
                  </a:lnTo>
                  <a:lnTo>
                    <a:pt x="0" y="1506258"/>
                  </a:lnTo>
                  <a:lnTo>
                    <a:pt x="2159" y="1513319"/>
                  </a:lnTo>
                  <a:lnTo>
                    <a:pt x="6896" y="1515376"/>
                  </a:lnTo>
                  <a:lnTo>
                    <a:pt x="14312" y="1512608"/>
                  </a:lnTo>
                  <a:lnTo>
                    <a:pt x="24561" y="1505191"/>
                  </a:lnTo>
                  <a:lnTo>
                    <a:pt x="207530" y="1396809"/>
                  </a:lnTo>
                  <a:lnTo>
                    <a:pt x="164287" y="1650352"/>
                  </a:lnTo>
                  <a:lnTo>
                    <a:pt x="774039" y="2350719"/>
                  </a:lnTo>
                  <a:lnTo>
                    <a:pt x="1050404" y="2350719"/>
                  </a:lnTo>
                  <a:lnTo>
                    <a:pt x="1560068" y="1577670"/>
                  </a:lnTo>
                  <a:lnTo>
                    <a:pt x="1540065" y="1316291"/>
                  </a:lnTo>
                  <a:lnTo>
                    <a:pt x="1837270" y="1518119"/>
                  </a:lnTo>
                  <a:close/>
                </a:path>
                <a:path w="1845309" h="2350770">
                  <a:moveTo>
                    <a:pt x="1845233" y="1523530"/>
                  </a:moveTo>
                  <a:lnTo>
                    <a:pt x="1837270" y="1518119"/>
                  </a:lnTo>
                  <a:lnTo>
                    <a:pt x="1839036" y="1521561"/>
                  </a:lnTo>
                  <a:lnTo>
                    <a:pt x="1845233" y="1523530"/>
                  </a:lnTo>
                  <a:close/>
                </a:path>
              </a:pathLst>
            </a:custGeom>
            <a:solidFill>
              <a:srgbClr val="EBEAEC"/>
            </a:solidFill>
          </p:spPr>
          <p:txBody>
            <a:bodyPr wrap="square" lIns="0" tIns="0" rIns="0" bIns="0" rtlCol="0"/>
            <a:lstStyle/>
            <a:p>
              <a:endParaRPr/>
            </a:p>
          </p:txBody>
        </p:sp>
        <p:sp>
          <p:nvSpPr>
            <p:cNvPr id="15" name="object 15"/>
            <p:cNvSpPr/>
            <p:nvPr/>
          </p:nvSpPr>
          <p:spPr>
            <a:xfrm>
              <a:off x="10876392" y="1130855"/>
              <a:ext cx="472440" cy="13335"/>
            </a:xfrm>
            <a:custGeom>
              <a:avLst/>
              <a:gdLst/>
              <a:ahLst/>
              <a:cxnLst/>
              <a:rect l="l" t="t" r="r" b="b"/>
              <a:pathLst>
                <a:path w="472440" h="13334">
                  <a:moveTo>
                    <a:pt x="471980" y="0"/>
                  </a:moveTo>
                  <a:lnTo>
                    <a:pt x="371" y="0"/>
                  </a:lnTo>
                  <a:lnTo>
                    <a:pt x="0" y="13269"/>
                  </a:lnTo>
                  <a:lnTo>
                    <a:pt x="472352" y="13269"/>
                  </a:lnTo>
                  <a:lnTo>
                    <a:pt x="471980" y="0"/>
                  </a:lnTo>
                  <a:close/>
                </a:path>
              </a:pathLst>
            </a:custGeom>
            <a:solidFill>
              <a:srgbClr val="1D2933"/>
            </a:solidFill>
          </p:spPr>
          <p:txBody>
            <a:bodyPr wrap="square" lIns="0" tIns="0" rIns="0" bIns="0" rtlCol="0"/>
            <a:lstStyle/>
            <a:p>
              <a:endParaRPr/>
            </a:p>
          </p:txBody>
        </p:sp>
        <p:pic>
          <p:nvPicPr>
            <p:cNvPr id="16" name="object 16"/>
            <p:cNvPicPr/>
            <p:nvPr/>
          </p:nvPicPr>
          <p:blipFill>
            <a:blip r:embed="rId8" cstate="print"/>
            <a:stretch>
              <a:fillRect/>
            </a:stretch>
          </p:blipFill>
          <p:spPr>
            <a:xfrm>
              <a:off x="7574376" y="1130855"/>
              <a:ext cx="6638542" cy="3605597"/>
            </a:xfrm>
            <a:prstGeom prst="rect">
              <a:avLst/>
            </a:prstGeom>
          </p:spPr>
        </p:pic>
      </p:grpSp>
      <p:pic>
        <p:nvPicPr>
          <p:cNvPr id="17" name="object 17"/>
          <p:cNvPicPr/>
          <p:nvPr/>
        </p:nvPicPr>
        <p:blipFill>
          <a:blip r:embed="rId9" cstate="print"/>
          <a:stretch>
            <a:fillRect/>
          </a:stretch>
        </p:blipFill>
        <p:spPr>
          <a:xfrm>
            <a:off x="8789651" y="4963199"/>
            <a:ext cx="6638542" cy="3605607"/>
          </a:xfrm>
          <a:prstGeom prst="rect">
            <a:avLst/>
          </a:prstGeom>
        </p:spPr>
      </p:pic>
      <p:pic>
        <p:nvPicPr>
          <p:cNvPr id="18" name="object 18"/>
          <p:cNvPicPr/>
          <p:nvPr/>
        </p:nvPicPr>
        <p:blipFill>
          <a:blip r:embed="rId10" cstate="print"/>
          <a:stretch>
            <a:fillRect/>
          </a:stretch>
        </p:blipFill>
        <p:spPr>
          <a:xfrm>
            <a:off x="6732777" y="8858369"/>
            <a:ext cx="6638543" cy="2450187"/>
          </a:xfrm>
          <a:prstGeom prst="rect">
            <a:avLst/>
          </a:prstGeom>
        </p:spPr>
      </p:pic>
      <p:pic>
        <p:nvPicPr>
          <p:cNvPr id="19" name="object 19"/>
          <p:cNvPicPr/>
          <p:nvPr/>
        </p:nvPicPr>
        <p:blipFill>
          <a:blip r:embed="rId11" cstate="print"/>
          <a:stretch>
            <a:fillRect/>
          </a:stretch>
        </p:blipFill>
        <p:spPr>
          <a:xfrm>
            <a:off x="8789651" y="0"/>
            <a:ext cx="6638543" cy="904119"/>
          </a:xfrm>
          <a:prstGeom prst="rect">
            <a:avLst/>
          </a:prstGeom>
        </p:spPr>
      </p:pic>
      <p:pic>
        <p:nvPicPr>
          <p:cNvPr id="20" name="object 20"/>
          <p:cNvPicPr/>
          <p:nvPr/>
        </p:nvPicPr>
        <p:blipFill>
          <a:blip r:embed="rId12" cstate="print"/>
          <a:stretch>
            <a:fillRect/>
          </a:stretch>
        </p:blipFill>
        <p:spPr>
          <a:xfrm>
            <a:off x="14481232" y="1130855"/>
            <a:ext cx="5622867" cy="3605607"/>
          </a:xfrm>
          <a:prstGeom prst="rect">
            <a:avLst/>
          </a:prstGeom>
        </p:spPr>
      </p:pic>
      <p:pic>
        <p:nvPicPr>
          <p:cNvPr id="21" name="object 21"/>
          <p:cNvPicPr/>
          <p:nvPr/>
        </p:nvPicPr>
        <p:blipFill>
          <a:blip r:embed="rId13" cstate="print"/>
          <a:stretch>
            <a:fillRect/>
          </a:stretch>
        </p:blipFill>
        <p:spPr>
          <a:xfrm>
            <a:off x="15696510" y="4963199"/>
            <a:ext cx="4407590" cy="3605607"/>
          </a:xfrm>
          <a:prstGeom prst="rect">
            <a:avLst/>
          </a:prstGeom>
        </p:spPr>
      </p:pic>
      <p:pic>
        <p:nvPicPr>
          <p:cNvPr id="22" name="object 22"/>
          <p:cNvPicPr/>
          <p:nvPr/>
        </p:nvPicPr>
        <p:blipFill>
          <a:blip r:embed="rId14" cstate="print"/>
          <a:stretch>
            <a:fillRect/>
          </a:stretch>
        </p:blipFill>
        <p:spPr>
          <a:xfrm>
            <a:off x="13639635" y="8858369"/>
            <a:ext cx="6464464" cy="2450187"/>
          </a:xfrm>
          <a:prstGeom prst="rect">
            <a:avLst/>
          </a:prstGeom>
        </p:spPr>
      </p:pic>
      <p:pic>
        <p:nvPicPr>
          <p:cNvPr id="23" name="object 23"/>
          <p:cNvPicPr/>
          <p:nvPr/>
        </p:nvPicPr>
        <p:blipFill>
          <a:blip r:embed="rId15" cstate="print"/>
          <a:stretch>
            <a:fillRect/>
          </a:stretch>
        </p:blipFill>
        <p:spPr>
          <a:xfrm>
            <a:off x="15696510" y="0"/>
            <a:ext cx="4407590" cy="904119"/>
          </a:xfrm>
          <a:prstGeom prst="rect">
            <a:avLst/>
          </a:prstGeom>
        </p:spPr>
      </p:pic>
      <p:sp>
        <p:nvSpPr>
          <p:cNvPr id="24" name="object 24"/>
          <p:cNvSpPr txBox="1"/>
          <p:nvPr/>
        </p:nvSpPr>
        <p:spPr>
          <a:xfrm>
            <a:off x="828897" y="1181831"/>
            <a:ext cx="4448810" cy="2837180"/>
          </a:xfrm>
          <a:prstGeom prst="rect">
            <a:avLst/>
          </a:prstGeom>
        </p:spPr>
        <p:txBody>
          <a:bodyPr vert="horz" wrap="square" lIns="0" tIns="73025" rIns="0" bIns="0" rtlCol="0">
            <a:spAutoFit/>
          </a:bodyPr>
          <a:lstStyle/>
          <a:p>
            <a:pPr marL="12700" algn="just">
              <a:lnSpc>
                <a:spcPct val="100000"/>
              </a:lnSpc>
              <a:spcBef>
                <a:spcPts val="575"/>
              </a:spcBef>
            </a:pPr>
            <a:r>
              <a:rPr sz="2450" dirty="0">
                <a:solidFill>
                  <a:srgbClr val="FFFFFF"/>
                </a:solidFill>
                <a:latin typeface="Arial"/>
                <a:cs typeface="Arial"/>
              </a:rPr>
              <a:t>Discover</a:t>
            </a:r>
            <a:r>
              <a:rPr sz="2450" spc="-165" dirty="0">
                <a:solidFill>
                  <a:srgbClr val="FFFFFF"/>
                </a:solidFill>
                <a:latin typeface="Arial"/>
                <a:cs typeface="Arial"/>
              </a:rPr>
              <a:t> </a:t>
            </a:r>
            <a:r>
              <a:rPr sz="2450" spc="-20" dirty="0">
                <a:solidFill>
                  <a:srgbClr val="FFFFFF"/>
                </a:solidFill>
                <a:latin typeface="Arial"/>
                <a:cs typeface="Arial"/>
              </a:rPr>
              <a:t>ATLS</a:t>
            </a:r>
            <a:endParaRPr sz="2450">
              <a:latin typeface="Arial"/>
              <a:cs typeface="Arial"/>
            </a:endParaRPr>
          </a:p>
          <a:p>
            <a:pPr marL="12700" marR="5080" algn="just">
              <a:lnSpc>
                <a:spcPct val="100000"/>
              </a:lnSpc>
              <a:spcBef>
                <a:spcPts val="910"/>
              </a:spcBef>
            </a:pPr>
            <a:r>
              <a:rPr sz="4950" b="1" spc="-60" dirty="0">
                <a:solidFill>
                  <a:srgbClr val="00FFFF"/>
                </a:solidFill>
                <a:latin typeface="Arial"/>
                <a:cs typeface="Arial"/>
              </a:rPr>
              <a:t>CHIMA</a:t>
            </a:r>
            <a:r>
              <a:rPr sz="4950" b="1" spc="-254" dirty="0">
                <a:solidFill>
                  <a:srgbClr val="00FFFF"/>
                </a:solidFill>
                <a:latin typeface="Arial"/>
                <a:cs typeface="Arial"/>
              </a:rPr>
              <a:t> </a:t>
            </a:r>
            <a:r>
              <a:rPr sz="4950" b="1" spc="-10" dirty="0">
                <a:solidFill>
                  <a:srgbClr val="00FFFF"/>
                </a:solidFill>
                <a:latin typeface="Arial"/>
                <a:cs typeface="Arial"/>
              </a:rPr>
              <a:t>Annual </a:t>
            </a:r>
            <a:r>
              <a:rPr sz="4950" b="1" spc="-60" dirty="0">
                <a:solidFill>
                  <a:srgbClr val="00FFFF"/>
                </a:solidFill>
                <a:latin typeface="Arial"/>
                <a:cs typeface="Arial"/>
              </a:rPr>
              <a:t>Team</a:t>
            </a:r>
            <a:r>
              <a:rPr sz="4950" b="1" spc="-275" dirty="0">
                <a:solidFill>
                  <a:srgbClr val="00FFFF"/>
                </a:solidFill>
                <a:latin typeface="Arial"/>
                <a:cs typeface="Arial"/>
              </a:rPr>
              <a:t> </a:t>
            </a:r>
            <a:r>
              <a:rPr sz="4950" b="1" spc="-10" dirty="0">
                <a:solidFill>
                  <a:srgbClr val="00FFFF"/>
                </a:solidFill>
                <a:latin typeface="Arial"/>
                <a:cs typeface="Arial"/>
              </a:rPr>
              <a:t>Learning Subscription</a:t>
            </a:r>
            <a:endParaRPr sz="4950">
              <a:latin typeface="Arial"/>
              <a:cs typeface="Arial"/>
            </a:endParaRPr>
          </a:p>
        </p:txBody>
      </p:sp>
      <p:sp>
        <p:nvSpPr>
          <p:cNvPr id="25" name="object 25"/>
          <p:cNvSpPr txBox="1"/>
          <p:nvPr/>
        </p:nvSpPr>
        <p:spPr>
          <a:xfrm>
            <a:off x="828897" y="4521122"/>
            <a:ext cx="5262245" cy="1532890"/>
          </a:xfrm>
          <a:prstGeom prst="rect">
            <a:avLst/>
          </a:prstGeom>
        </p:spPr>
        <p:txBody>
          <a:bodyPr vert="horz" wrap="square" lIns="0" tIns="12065" rIns="0" bIns="0" rtlCol="0">
            <a:spAutoFit/>
          </a:bodyPr>
          <a:lstStyle/>
          <a:p>
            <a:pPr marL="12700" marR="5080">
              <a:lnSpc>
                <a:spcPct val="111800"/>
              </a:lnSpc>
              <a:spcBef>
                <a:spcPts val="95"/>
              </a:spcBef>
            </a:pPr>
            <a:r>
              <a:rPr sz="2950" dirty="0">
                <a:solidFill>
                  <a:srgbClr val="FFFFFF"/>
                </a:solidFill>
                <a:latin typeface="Arial"/>
                <a:cs typeface="Arial"/>
              </a:rPr>
              <a:t>On</a:t>
            </a:r>
            <a:r>
              <a:rPr sz="2950" spc="-10" dirty="0">
                <a:solidFill>
                  <a:srgbClr val="FFFFFF"/>
                </a:solidFill>
                <a:latin typeface="Arial"/>
                <a:cs typeface="Arial"/>
              </a:rPr>
              <a:t> </a:t>
            </a:r>
            <a:r>
              <a:rPr sz="2950" dirty="0">
                <a:solidFill>
                  <a:srgbClr val="FFFFFF"/>
                </a:solidFill>
                <a:latin typeface="Arial"/>
                <a:cs typeface="Arial"/>
              </a:rPr>
              <a:t>demand</a:t>
            </a:r>
            <a:r>
              <a:rPr sz="2950" spc="-10" dirty="0">
                <a:solidFill>
                  <a:srgbClr val="FFFFFF"/>
                </a:solidFill>
                <a:latin typeface="Arial"/>
                <a:cs typeface="Arial"/>
              </a:rPr>
              <a:t> </a:t>
            </a:r>
            <a:r>
              <a:rPr sz="2950" dirty="0">
                <a:solidFill>
                  <a:srgbClr val="FFFFFF"/>
                </a:solidFill>
                <a:latin typeface="Arial"/>
                <a:cs typeface="Arial"/>
              </a:rPr>
              <a:t>access</a:t>
            </a:r>
            <a:r>
              <a:rPr sz="2950" spc="-15" dirty="0">
                <a:solidFill>
                  <a:srgbClr val="FFFFFF"/>
                </a:solidFill>
                <a:latin typeface="Arial"/>
                <a:cs typeface="Arial"/>
              </a:rPr>
              <a:t> </a:t>
            </a:r>
            <a:r>
              <a:rPr sz="2950" dirty="0">
                <a:solidFill>
                  <a:srgbClr val="FFFFFF"/>
                </a:solidFill>
                <a:latin typeface="Arial"/>
                <a:cs typeface="Arial"/>
              </a:rPr>
              <a:t>to</a:t>
            </a:r>
            <a:r>
              <a:rPr sz="2950" spc="-5" dirty="0">
                <a:solidFill>
                  <a:srgbClr val="FFFFFF"/>
                </a:solidFill>
                <a:latin typeface="Arial"/>
                <a:cs typeface="Arial"/>
              </a:rPr>
              <a:t> </a:t>
            </a:r>
            <a:r>
              <a:rPr sz="2950" spc="-10" dirty="0">
                <a:solidFill>
                  <a:srgbClr val="FFFFFF"/>
                </a:solidFill>
                <a:latin typeface="Arial"/>
                <a:cs typeface="Arial"/>
              </a:rPr>
              <a:t>premium </a:t>
            </a:r>
            <a:r>
              <a:rPr sz="2950" dirty="0">
                <a:solidFill>
                  <a:srgbClr val="FFFFFF"/>
                </a:solidFill>
                <a:latin typeface="Arial"/>
                <a:cs typeface="Arial"/>
              </a:rPr>
              <a:t>content</a:t>
            </a:r>
            <a:r>
              <a:rPr sz="2950" spc="-10" dirty="0">
                <a:solidFill>
                  <a:srgbClr val="FFFFFF"/>
                </a:solidFill>
                <a:latin typeface="Arial"/>
                <a:cs typeface="Arial"/>
              </a:rPr>
              <a:t> </a:t>
            </a:r>
            <a:r>
              <a:rPr sz="2950" dirty="0">
                <a:solidFill>
                  <a:srgbClr val="FFFFFF"/>
                </a:solidFill>
                <a:latin typeface="Arial"/>
                <a:cs typeface="Arial"/>
              </a:rPr>
              <a:t>developed</a:t>
            </a:r>
            <a:r>
              <a:rPr sz="2950" spc="-15" dirty="0">
                <a:solidFill>
                  <a:srgbClr val="FFFFFF"/>
                </a:solidFill>
                <a:latin typeface="Arial"/>
                <a:cs typeface="Arial"/>
              </a:rPr>
              <a:t> </a:t>
            </a:r>
            <a:r>
              <a:rPr sz="2950" dirty="0">
                <a:solidFill>
                  <a:srgbClr val="FFFFFF"/>
                </a:solidFill>
                <a:latin typeface="Arial"/>
                <a:cs typeface="Arial"/>
              </a:rPr>
              <a:t>for</a:t>
            </a:r>
            <a:r>
              <a:rPr sz="2950" spc="-5" dirty="0">
                <a:solidFill>
                  <a:srgbClr val="FFFFFF"/>
                </a:solidFill>
                <a:latin typeface="Arial"/>
                <a:cs typeface="Arial"/>
              </a:rPr>
              <a:t> </a:t>
            </a:r>
            <a:r>
              <a:rPr sz="2950" spc="-25" dirty="0">
                <a:solidFill>
                  <a:srgbClr val="FFFFFF"/>
                </a:solidFill>
                <a:latin typeface="Arial"/>
                <a:cs typeface="Arial"/>
              </a:rPr>
              <a:t>the </a:t>
            </a:r>
            <a:r>
              <a:rPr sz="2950" dirty="0">
                <a:solidFill>
                  <a:srgbClr val="FFFFFF"/>
                </a:solidFill>
                <a:latin typeface="Arial"/>
                <a:cs typeface="Arial"/>
              </a:rPr>
              <a:t>health</a:t>
            </a:r>
            <a:r>
              <a:rPr sz="2950" spc="-40" dirty="0">
                <a:solidFill>
                  <a:srgbClr val="FFFFFF"/>
                </a:solidFill>
                <a:latin typeface="Arial"/>
                <a:cs typeface="Arial"/>
              </a:rPr>
              <a:t> </a:t>
            </a:r>
            <a:r>
              <a:rPr sz="2950" dirty="0">
                <a:solidFill>
                  <a:srgbClr val="FFFFFF"/>
                </a:solidFill>
                <a:latin typeface="Arial"/>
                <a:cs typeface="Arial"/>
              </a:rPr>
              <a:t>information</a:t>
            </a:r>
            <a:r>
              <a:rPr sz="2950" spc="-35" dirty="0">
                <a:solidFill>
                  <a:srgbClr val="FFFFFF"/>
                </a:solidFill>
                <a:latin typeface="Arial"/>
                <a:cs typeface="Arial"/>
              </a:rPr>
              <a:t> </a:t>
            </a:r>
            <a:r>
              <a:rPr sz="2950" spc="-10" dirty="0">
                <a:solidFill>
                  <a:srgbClr val="FFFFFF"/>
                </a:solidFill>
                <a:latin typeface="Arial"/>
                <a:cs typeface="Arial"/>
              </a:rPr>
              <a:t>profession.</a:t>
            </a:r>
            <a:endParaRPr sz="2950">
              <a:latin typeface="Arial"/>
              <a:cs typeface="Arial"/>
            </a:endParaRPr>
          </a:p>
        </p:txBody>
      </p:sp>
      <p:sp>
        <p:nvSpPr>
          <p:cNvPr id="26" name="object 26"/>
          <p:cNvSpPr txBox="1"/>
          <p:nvPr/>
        </p:nvSpPr>
        <p:spPr>
          <a:xfrm>
            <a:off x="7924885" y="1325985"/>
            <a:ext cx="1105535" cy="528320"/>
          </a:xfrm>
          <a:prstGeom prst="rect">
            <a:avLst/>
          </a:prstGeom>
        </p:spPr>
        <p:txBody>
          <a:bodyPr vert="horz" wrap="square" lIns="0" tIns="12065" rIns="0" bIns="0" rtlCol="0">
            <a:spAutoFit/>
          </a:bodyPr>
          <a:lstStyle/>
          <a:p>
            <a:pPr marL="12700" marR="5080">
              <a:lnSpc>
                <a:spcPct val="126800"/>
              </a:lnSpc>
              <a:spcBef>
                <a:spcPts val="95"/>
              </a:spcBef>
            </a:pPr>
            <a:r>
              <a:rPr sz="1300" b="1" spc="-10" dirty="0">
                <a:solidFill>
                  <a:srgbClr val="FFFFFF"/>
                </a:solidFill>
                <a:latin typeface="Arial"/>
                <a:cs typeface="Arial"/>
              </a:rPr>
              <a:t>LEADERSHIP SERIES</a:t>
            </a:r>
            <a:endParaRPr sz="1300">
              <a:latin typeface="Arial"/>
              <a:cs typeface="Arial"/>
            </a:endParaRPr>
          </a:p>
        </p:txBody>
      </p:sp>
      <p:sp>
        <p:nvSpPr>
          <p:cNvPr id="27" name="object 27"/>
          <p:cNvSpPr txBox="1"/>
          <p:nvPr/>
        </p:nvSpPr>
        <p:spPr>
          <a:xfrm>
            <a:off x="14831817" y="1325985"/>
            <a:ext cx="1514475" cy="528320"/>
          </a:xfrm>
          <a:prstGeom prst="rect">
            <a:avLst/>
          </a:prstGeom>
        </p:spPr>
        <p:txBody>
          <a:bodyPr vert="horz" wrap="square" lIns="0" tIns="12065" rIns="0" bIns="0" rtlCol="0">
            <a:spAutoFit/>
          </a:bodyPr>
          <a:lstStyle/>
          <a:p>
            <a:pPr marL="12700" marR="5080">
              <a:lnSpc>
                <a:spcPct val="126800"/>
              </a:lnSpc>
              <a:spcBef>
                <a:spcPts val="95"/>
              </a:spcBef>
            </a:pPr>
            <a:r>
              <a:rPr sz="1300" b="1" dirty="0">
                <a:solidFill>
                  <a:srgbClr val="FFFFFF"/>
                </a:solidFill>
                <a:latin typeface="Arial"/>
                <a:cs typeface="Arial"/>
              </a:rPr>
              <a:t>CANCER</a:t>
            </a:r>
            <a:r>
              <a:rPr sz="1300" b="1" spc="35" dirty="0">
                <a:solidFill>
                  <a:srgbClr val="FFFFFF"/>
                </a:solidFill>
                <a:latin typeface="Arial"/>
                <a:cs typeface="Arial"/>
              </a:rPr>
              <a:t> </a:t>
            </a:r>
            <a:r>
              <a:rPr sz="1300" b="1" spc="-20" dirty="0">
                <a:solidFill>
                  <a:srgbClr val="FFFFFF"/>
                </a:solidFill>
                <a:latin typeface="Arial"/>
                <a:cs typeface="Arial"/>
              </a:rPr>
              <a:t>CARE </a:t>
            </a:r>
            <a:r>
              <a:rPr sz="1300" b="1" dirty="0">
                <a:solidFill>
                  <a:srgbClr val="FFFFFF"/>
                </a:solidFill>
                <a:latin typeface="Arial"/>
                <a:cs typeface="Arial"/>
              </a:rPr>
              <a:t>ACROSS</a:t>
            </a:r>
            <a:r>
              <a:rPr sz="1300" b="1" spc="35" dirty="0">
                <a:solidFill>
                  <a:srgbClr val="FFFFFF"/>
                </a:solidFill>
                <a:latin typeface="Arial"/>
                <a:cs typeface="Arial"/>
              </a:rPr>
              <a:t> </a:t>
            </a:r>
            <a:r>
              <a:rPr sz="1300" b="1" spc="-10" dirty="0">
                <a:solidFill>
                  <a:srgbClr val="FFFFFF"/>
                </a:solidFill>
                <a:latin typeface="Arial"/>
                <a:cs typeface="Arial"/>
              </a:rPr>
              <a:t>CANADA</a:t>
            </a:r>
            <a:endParaRPr sz="1300">
              <a:latin typeface="Arial"/>
              <a:cs typeface="Arial"/>
            </a:endParaRPr>
          </a:p>
        </p:txBody>
      </p:sp>
      <p:sp>
        <p:nvSpPr>
          <p:cNvPr id="28" name="object 28"/>
          <p:cNvSpPr txBox="1"/>
          <p:nvPr/>
        </p:nvSpPr>
        <p:spPr>
          <a:xfrm>
            <a:off x="9140178" y="5158330"/>
            <a:ext cx="1772285" cy="528320"/>
          </a:xfrm>
          <a:prstGeom prst="rect">
            <a:avLst/>
          </a:prstGeom>
        </p:spPr>
        <p:txBody>
          <a:bodyPr vert="horz" wrap="square" lIns="0" tIns="12065" rIns="0" bIns="0" rtlCol="0">
            <a:spAutoFit/>
          </a:bodyPr>
          <a:lstStyle/>
          <a:p>
            <a:pPr marL="12700" marR="5080">
              <a:lnSpc>
                <a:spcPct val="126800"/>
              </a:lnSpc>
              <a:spcBef>
                <a:spcPts val="95"/>
              </a:spcBef>
            </a:pPr>
            <a:r>
              <a:rPr sz="1300" b="1" dirty="0">
                <a:solidFill>
                  <a:srgbClr val="FFFFFF"/>
                </a:solidFill>
                <a:latin typeface="Arial"/>
                <a:cs typeface="Arial"/>
              </a:rPr>
              <a:t>CODING</a:t>
            </a:r>
            <a:r>
              <a:rPr sz="1300" b="1" spc="-20" dirty="0">
                <a:solidFill>
                  <a:srgbClr val="FFFFFF"/>
                </a:solidFill>
                <a:latin typeface="Arial"/>
                <a:cs typeface="Arial"/>
              </a:rPr>
              <a:t> </a:t>
            </a:r>
            <a:r>
              <a:rPr sz="1300" b="1" spc="-50" dirty="0">
                <a:solidFill>
                  <a:srgbClr val="FFFFFF"/>
                </a:solidFill>
                <a:latin typeface="Arial"/>
                <a:cs typeface="Arial"/>
              </a:rPr>
              <a:t>A </a:t>
            </a:r>
            <a:r>
              <a:rPr sz="1300" b="1" spc="-10" dirty="0">
                <a:solidFill>
                  <a:srgbClr val="FFFFFF"/>
                </a:solidFill>
                <a:latin typeface="Arial"/>
                <a:cs typeface="Arial"/>
              </a:rPr>
              <a:t>CHOLECYSTECTOMY</a:t>
            </a:r>
            <a:endParaRPr sz="1300">
              <a:latin typeface="Arial"/>
              <a:cs typeface="Arial"/>
            </a:endParaRPr>
          </a:p>
        </p:txBody>
      </p:sp>
      <p:sp>
        <p:nvSpPr>
          <p:cNvPr id="29" name="object 29"/>
          <p:cNvSpPr txBox="1"/>
          <p:nvPr/>
        </p:nvSpPr>
        <p:spPr>
          <a:xfrm>
            <a:off x="16045267" y="5158330"/>
            <a:ext cx="2259330" cy="779780"/>
          </a:xfrm>
          <a:prstGeom prst="rect">
            <a:avLst/>
          </a:prstGeom>
        </p:spPr>
        <p:txBody>
          <a:bodyPr vert="horz" wrap="square" lIns="0" tIns="12065" rIns="0" bIns="0" rtlCol="0">
            <a:spAutoFit/>
          </a:bodyPr>
          <a:lstStyle/>
          <a:p>
            <a:pPr marL="12700" marR="5080">
              <a:lnSpc>
                <a:spcPct val="126800"/>
              </a:lnSpc>
              <a:spcBef>
                <a:spcPts val="95"/>
              </a:spcBef>
            </a:pPr>
            <a:r>
              <a:rPr sz="1300" b="1" dirty="0">
                <a:solidFill>
                  <a:srgbClr val="FFFFFF"/>
                </a:solidFill>
                <a:latin typeface="Arial"/>
                <a:cs typeface="Arial"/>
              </a:rPr>
              <a:t>EMERGING</a:t>
            </a:r>
            <a:r>
              <a:rPr sz="1300" b="1" spc="75" dirty="0">
                <a:solidFill>
                  <a:srgbClr val="FFFFFF"/>
                </a:solidFill>
                <a:latin typeface="Arial"/>
                <a:cs typeface="Arial"/>
              </a:rPr>
              <a:t> </a:t>
            </a:r>
            <a:r>
              <a:rPr sz="1300" b="1" spc="-10" dirty="0">
                <a:solidFill>
                  <a:srgbClr val="FFFFFF"/>
                </a:solidFill>
                <a:latin typeface="Arial"/>
                <a:cs typeface="Arial"/>
              </a:rPr>
              <a:t>PRIVACY </a:t>
            </a:r>
            <a:r>
              <a:rPr sz="1300" b="1" dirty="0">
                <a:solidFill>
                  <a:srgbClr val="FFFFFF"/>
                </a:solidFill>
                <a:latin typeface="Arial"/>
                <a:cs typeface="Arial"/>
              </a:rPr>
              <a:t>MANAGEMENT</a:t>
            </a:r>
            <a:r>
              <a:rPr sz="1300" b="1" spc="95" dirty="0">
                <a:solidFill>
                  <a:srgbClr val="FFFFFF"/>
                </a:solidFill>
                <a:latin typeface="Arial"/>
                <a:cs typeface="Arial"/>
              </a:rPr>
              <a:t> </a:t>
            </a:r>
            <a:r>
              <a:rPr sz="1300" b="1" spc="-10" dirty="0">
                <a:solidFill>
                  <a:srgbClr val="FFFFFF"/>
                </a:solidFill>
                <a:latin typeface="Arial"/>
                <a:cs typeface="Arial"/>
              </a:rPr>
              <a:t>PRACTICES </a:t>
            </a:r>
            <a:r>
              <a:rPr sz="1300" b="1" dirty="0">
                <a:solidFill>
                  <a:srgbClr val="FFFFFF"/>
                </a:solidFill>
                <a:latin typeface="Arial"/>
                <a:cs typeface="Arial"/>
              </a:rPr>
              <a:t>IN</a:t>
            </a:r>
            <a:r>
              <a:rPr sz="1300" b="1" spc="-5" dirty="0">
                <a:solidFill>
                  <a:srgbClr val="FFFFFF"/>
                </a:solidFill>
                <a:latin typeface="Arial"/>
                <a:cs typeface="Arial"/>
              </a:rPr>
              <a:t> </a:t>
            </a:r>
            <a:r>
              <a:rPr sz="1300" b="1" dirty="0">
                <a:solidFill>
                  <a:srgbClr val="FFFFFF"/>
                </a:solidFill>
                <a:latin typeface="Arial"/>
                <a:cs typeface="Arial"/>
              </a:rPr>
              <a:t>HEALTH</a:t>
            </a:r>
            <a:r>
              <a:rPr sz="1300" b="1" spc="-5" dirty="0">
                <a:solidFill>
                  <a:srgbClr val="FFFFFF"/>
                </a:solidFill>
                <a:latin typeface="Arial"/>
                <a:cs typeface="Arial"/>
              </a:rPr>
              <a:t> </a:t>
            </a:r>
            <a:r>
              <a:rPr sz="1300" b="1" dirty="0">
                <a:solidFill>
                  <a:srgbClr val="FFFFFF"/>
                </a:solidFill>
                <a:latin typeface="Arial"/>
                <a:cs typeface="Arial"/>
              </a:rPr>
              <a:t>CARE</a:t>
            </a:r>
            <a:r>
              <a:rPr sz="1300" b="1" spc="-5" dirty="0">
                <a:solidFill>
                  <a:srgbClr val="FFFFFF"/>
                </a:solidFill>
                <a:latin typeface="Arial"/>
                <a:cs typeface="Arial"/>
              </a:rPr>
              <a:t> </a:t>
            </a:r>
            <a:r>
              <a:rPr sz="1300" b="1" spc="-10" dirty="0">
                <a:solidFill>
                  <a:srgbClr val="FFFFFF"/>
                </a:solidFill>
                <a:latin typeface="Arial"/>
                <a:cs typeface="Arial"/>
              </a:rPr>
              <a:t>SERIES</a:t>
            </a:r>
            <a:endParaRPr sz="1300">
              <a:latin typeface="Arial"/>
              <a:cs typeface="Arial"/>
            </a:endParaRPr>
          </a:p>
        </p:txBody>
      </p:sp>
      <p:sp>
        <p:nvSpPr>
          <p:cNvPr id="30" name="object 30"/>
          <p:cNvSpPr txBox="1"/>
          <p:nvPr/>
        </p:nvSpPr>
        <p:spPr>
          <a:xfrm>
            <a:off x="7083194" y="9053499"/>
            <a:ext cx="2315210" cy="528320"/>
          </a:xfrm>
          <a:prstGeom prst="rect">
            <a:avLst/>
          </a:prstGeom>
        </p:spPr>
        <p:txBody>
          <a:bodyPr vert="horz" wrap="square" lIns="0" tIns="12065" rIns="0" bIns="0" rtlCol="0">
            <a:spAutoFit/>
          </a:bodyPr>
          <a:lstStyle/>
          <a:p>
            <a:pPr marL="12700" marR="5080">
              <a:lnSpc>
                <a:spcPct val="126800"/>
              </a:lnSpc>
              <a:spcBef>
                <a:spcPts val="95"/>
              </a:spcBef>
            </a:pPr>
            <a:r>
              <a:rPr sz="1300" b="1" dirty="0">
                <a:solidFill>
                  <a:srgbClr val="FFFFFF"/>
                </a:solidFill>
                <a:latin typeface="Arial"/>
                <a:cs typeface="Arial"/>
              </a:rPr>
              <a:t>CLINICAL</a:t>
            </a:r>
            <a:r>
              <a:rPr sz="1300" b="1" spc="5" dirty="0">
                <a:solidFill>
                  <a:srgbClr val="FFFFFF"/>
                </a:solidFill>
                <a:latin typeface="Arial"/>
                <a:cs typeface="Arial"/>
              </a:rPr>
              <a:t> </a:t>
            </a:r>
            <a:r>
              <a:rPr sz="1300" b="1" spc="-10" dirty="0">
                <a:solidFill>
                  <a:srgbClr val="FFFFFF"/>
                </a:solidFill>
                <a:latin typeface="Arial"/>
                <a:cs typeface="Arial"/>
              </a:rPr>
              <a:t>DOCUMENTATION IMPROVEMENT</a:t>
            </a:r>
            <a:endParaRPr sz="1300">
              <a:latin typeface="Arial"/>
              <a:cs typeface="Arial"/>
            </a:endParaRPr>
          </a:p>
        </p:txBody>
      </p:sp>
      <p:sp>
        <p:nvSpPr>
          <p:cNvPr id="31" name="object 31"/>
          <p:cNvSpPr txBox="1"/>
          <p:nvPr/>
        </p:nvSpPr>
        <p:spPr>
          <a:xfrm>
            <a:off x="13997328" y="9103759"/>
            <a:ext cx="1691005" cy="226695"/>
          </a:xfrm>
          <a:prstGeom prst="rect">
            <a:avLst/>
          </a:prstGeom>
        </p:spPr>
        <p:txBody>
          <a:bodyPr vert="horz" wrap="square" lIns="0" tIns="15240" rIns="0" bIns="0" rtlCol="0">
            <a:spAutoFit/>
          </a:bodyPr>
          <a:lstStyle/>
          <a:p>
            <a:pPr marL="12700">
              <a:lnSpc>
                <a:spcPct val="100000"/>
              </a:lnSpc>
              <a:spcBef>
                <a:spcPts val="120"/>
              </a:spcBef>
            </a:pPr>
            <a:r>
              <a:rPr sz="1300" b="1" dirty="0">
                <a:solidFill>
                  <a:srgbClr val="FFFFFF"/>
                </a:solidFill>
                <a:latin typeface="Arial"/>
                <a:cs typeface="Arial"/>
              </a:rPr>
              <a:t>CLOUD</a:t>
            </a:r>
            <a:r>
              <a:rPr sz="1300" b="1" spc="30" dirty="0">
                <a:solidFill>
                  <a:srgbClr val="FFFFFF"/>
                </a:solidFill>
                <a:latin typeface="Arial"/>
                <a:cs typeface="Arial"/>
              </a:rPr>
              <a:t> </a:t>
            </a:r>
            <a:r>
              <a:rPr sz="1300" b="1" spc="-10" dirty="0">
                <a:solidFill>
                  <a:srgbClr val="FFFFFF"/>
                </a:solidFill>
                <a:latin typeface="Arial"/>
                <a:cs typeface="Arial"/>
              </a:rPr>
              <a:t>COMPUTING</a:t>
            </a:r>
            <a:endParaRPr sz="1300">
              <a:latin typeface="Arial"/>
              <a:cs typeface="Arial"/>
            </a:endParaRPr>
          </a:p>
        </p:txBody>
      </p:sp>
      <p:sp>
        <p:nvSpPr>
          <p:cNvPr id="32" name="object 32"/>
          <p:cNvSpPr/>
          <p:nvPr/>
        </p:nvSpPr>
        <p:spPr>
          <a:xfrm>
            <a:off x="1224918" y="9942693"/>
            <a:ext cx="334645" cy="362585"/>
          </a:xfrm>
          <a:custGeom>
            <a:avLst/>
            <a:gdLst/>
            <a:ahLst/>
            <a:cxnLst/>
            <a:rect l="l" t="t" r="r" b="b"/>
            <a:pathLst>
              <a:path w="334644" h="362584">
                <a:moveTo>
                  <a:pt x="50302" y="0"/>
                </a:moveTo>
                <a:lnTo>
                  <a:pt x="0" y="0"/>
                </a:lnTo>
                <a:lnTo>
                  <a:pt x="0" y="361957"/>
                </a:lnTo>
                <a:lnTo>
                  <a:pt x="50302" y="361957"/>
                </a:lnTo>
                <a:lnTo>
                  <a:pt x="50459" y="239584"/>
                </a:lnTo>
                <a:lnTo>
                  <a:pt x="50774" y="231817"/>
                </a:lnTo>
                <a:lnTo>
                  <a:pt x="58633" y="193941"/>
                </a:lnTo>
                <a:lnTo>
                  <a:pt x="91756" y="166518"/>
                </a:lnTo>
                <a:lnTo>
                  <a:pt x="138787" y="157324"/>
                </a:lnTo>
                <a:lnTo>
                  <a:pt x="167223" y="156092"/>
                </a:lnTo>
                <a:lnTo>
                  <a:pt x="179745" y="156360"/>
                </a:lnTo>
                <a:lnTo>
                  <a:pt x="228407" y="161811"/>
                </a:lnTo>
                <a:lnTo>
                  <a:pt x="265430" y="179097"/>
                </a:lnTo>
                <a:lnTo>
                  <a:pt x="281886" y="216121"/>
                </a:lnTo>
                <a:lnTo>
                  <a:pt x="284085" y="240128"/>
                </a:lnTo>
                <a:lnTo>
                  <a:pt x="284085" y="361957"/>
                </a:lnTo>
                <a:lnTo>
                  <a:pt x="334387" y="361957"/>
                </a:lnTo>
                <a:lnTo>
                  <a:pt x="334540" y="235155"/>
                </a:lnTo>
                <a:lnTo>
                  <a:pt x="334387" y="212286"/>
                </a:lnTo>
                <a:lnTo>
                  <a:pt x="334303" y="204496"/>
                </a:lnTo>
                <a:lnTo>
                  <a:pt x="319422" y="161106"/>
                </a:lnTo>
                <a:lnTo>
                  <a:pt x="284587" y="135129"/>
                </a:lnTo>
                <a:lnTo>
                  <a:pt x="234250" y="124709"/>
                </a:lnTo>
                <a:lnTo>
                  <a:pt x="194454" y="121629"/>
                </a:lnTo>
                <a:lnTo>
                  <a:pt x="179863" y="121313"/>
                </a:lnTo>
                <a:lnTo>
                  <a:pt x="165248" y="121502"/>
                </a:lnTo>
                <a:lnTo>
                  <a:pt x="110297" y="125188"/>
                </a:lnTo>
                <a:lnTo>
                  <a:pt x="61045" y="136498"/>
                </a:lnTo>
                <a:lnTo>
                  <a:pt x="56364" y="139555"/>
                </a:lnTo>
                <a:lnTo>
                  <a:pt x="50302" y="142498"/>
                </a:lnTo>
                <a:lnTo>
                  <a:pt x="50302" y="0"/>
                </a:lnTo>
                <a:close/>
              </a:path>
            </a:pathLst>
          </a:custGeom>
          <a:solidFill>
            <a:srgbClr val="FFFFFF"/>
          </a:solidFill>
        </p:spPr>
        <p:txBody>
          <a:bodyPr wrap="square" lIns="0" tIns="0" rIns="0" bIns="0" rtlCol="0"/>
          <a:lstStyle/>
          <a:p>
            <a:endParaRPr/>
          </a:p>
        </p:txBody>
      </p:sp>
      <p:sp>
        <p:nvSpPr>
          <p:cNvPr id="33" name="object 33"/>
          <p:cNvSpPr/>
          <p:nvPr/>
        </p:nvSpPr>
        <p:spPr>
          <a:xfrm>
            <a:off x="1617448" y="10064793"/>
            <a:ext cx="50800" cy="240029"/>
          </a:xfrm>
          <a:custGeom>
            <a:avLst/>
            <a:gdLst/>
            <a:ahLst/>
            <a:cxnLst/>
            <a:rect l="l" t="t" r="r" b="b"/>
            <a:pathLst>
              <a:path w="50800" h="240029">
                <a:moveTo>
                  <a:pt x="50302" y="0"/>
                </a:moveTo>
                <a:lnTo>
                  <a:pt x="0" y="0"/>
                </a:lnTo>
                <a:lnTo>
                  <a:pt x="0" y="239856"/>
                </a:lnTo>
                <a:lnTo>
                  <a:pt x="50302" y="239856"/>
                </a:lnTo>
                <a:lnTo>
                  <a:pt x="50302" y="0"/>
                </a:lnTo>
                <a:close/>
              </a:path>
            </a:pathLst>
          </a:custGeom>
          <a:solidFill>
            <a:srgbClr val="FFFFFF"/>
          </a:solidFill>
        </p:spPr>
        <p:txBody>
          <a:bodyPr wrap="square" lIns="0" tIns="0" rIns="0" bIns="0" rtlCol="0"/>
          <a:lstStyle/>
          <a:p>
            <a:endParaRPr/>
          </a:p>
        </p:txBody>
      </p:sp>
      <p:grpSp>
        <p:nvGrpSpPr>
          <p:cNvPr id="34" name="object 34"/>
          <p:cNvGrpSpPr/>
          <p:nvPr/>
        </p:nvGrpSpPr>
        <p:grpSpPr>
          <a:xfrm>
            <a:off x="1725238" y="9926780"/>
            <a:ext cx="1470025" cy="398780"/>
            <a:chOff x="1725238" y="9926780"/>
            <a:chExt cx="1470025" cy="398780"/>
          </a:xfrm>
        </p:grpSpPr>
        <p:pic>
          <p:nvPicPr>
            <p:cNvPr id="35" name="object 35"/>
            <p:cNvPicPr/>
            <p:nvPr/>
          </p:nvPicPr>
          <p:blipFill>
            <a:blip r:embed="rId16" cstate="print"/>
            <a:stretch>
              <a:fillRect/>
            </a:stretch>
          </p:blipFill>
          <p:spPr>
            <a:xfrm>
              <a:off x="2577793" y="9926780"/>
              <a:ext cx="408736" cy="389254"/>
            </a:xfrm>
            <a:prstGeom prst="rect">
              <a:avLst/>
            </a:prstGeom>
          </p:spPr>
        </p:pic>
        <p:sp>
          <p:nvSpPr>
            <p:cNvPr id="36" name="object 36"/>
            <p:cNvSpPr/>
            <p:nvPr/>
          </p:nvSpPr>
          <p:spPr>
            <a:xfrm>
              <a:off x="1725231" y="10061480"/>
              <a:ext cx="1470025" cy="264160"/>
            </a:xfrm>
            <a:custGeom>
              <a:avLst/>
              <a:gdLst/>
              <a:ahLst/>
              <a:cxnLst/>
              <a:rect l="l" t="t" r="r" b="b"/>
              <a:pathLst>
                <a:path w="1470025" h="264159">
                  <a:moveTo>
                    <a:pt x="559447" y="93827"/>
                  </a:moveTo>
                  <a:lnTo>
                    <a:pt x="550481" y="46659"/>
                  </a:lnTo>
                  <a:lnTo>
                    <a:pt x="514400" y="13195"/>
                  </a:lnTo>
                  <a:lnTo>
                    <a:pt x="461695" y="2286"/>
                  </a:lnTo>
                  <a:lnTo>
                    <a:pt x="414756" y="127"/>
                  </a:lnTo>
                  <a:lnTo>
                    <a:pt x="400456" y="0"/>
                  </a:lnTo>
                  <a:lnTo>
                    <a:pt x="386181" y="165"/>
                  </a:lnTo>
                  <a:lnTo>
                    <a:pt x="336638" y="5600"/>
                  </a:lnTo>
                  <a:lnTo>
                    <a:pt x="298043" y="19659"/>
                  </a:lnTo>
                  <a:lnTo>
                    <a:pt x="279717" y="35598"/>
                  </a:lnTo>
                  <a:lnTo>
                    <a:pt x="271259" y="26581"/>
                  </a:lnTo>
                  <a:lnTo>
                    <a:pt x="222821" y="5600"/>
                  </a:lnTo>
                  <a:lnTo>
                    <a:pt x="173278" y="165"/>
                  </a:lnTo>
                  <a:lnTo>
                    <a:pt x="158991" y="0"/>
                  </a:lnTo>
                  <a:lnTo>
                    <a:pt x="144691" y="127"/>
                  </a:lnTo>
                  <a:lnTo>
                    <a:pt x="97751" y="2286"/>
                  </a:lnTo>
                  <a:lnTo>
                    <a:pt x="56222" y="9258"/>
                  </a:lnTo>
                  <a:lnTo>
                    <a:pt x="19354" y="30568"/>
                  </a:lnTo>
                  <a:lnTo>
                    <a:pt x="1968" y="69799"/>
                  </a:lnTo>
                  <a:lnTo>
                    <a:pt x="0" y="93827"/>
                  </a:lnTo>
                  <a:lnTo>
                    <a:pt x="0" y="243179"/>
                  </a:lnTo>
                  <a:lnTo>
                    <a:pt x="50304" y="243179"/>
                  </a:lnTo>
                  <a:lnTo>
                    <a:pt x="50304" y="105676"/>
                  </a:lnTo>
                  <a:lnTo>
                    <a:pt x="50939" y="95554"/>
                  </a:lnTo>
                  <a:lnTo>
                    <a:pt x="65824" y="58293"/>
                  </a:lnTo>
                  <a:lnTo>
                    <a:pt x="108038" y="40487"/>
                  </a:lnTo>
                  <a:lnTo>
                    <a:pt x="163233" y="36436"/>
                  </a:lnTo>
                  <a:lnTo>
                    <a:pt x="176542" y="36690"/>
                  </a:lnTo>
                  <a:lnTo>
                    <a:pt x="215176" y="45135"/>
                  </a:lnTo>
                  <a:lnTo>
                    <a:pt x="248475" y="75463"/>
                  </a:lnTo>
                  <a:lnTo>
                    <a:pt x="254571" y="117157"/>
                  </a:lnTo>
                  <a:lnTo>
                    <a:pt x="254571" y="243179"/>
                  </a:lnTo>
                  <a:lnTo>
                    <a:pt x="304876" y="243179"/>
                  </a:lnTo>
                  <a:lnTo>
                    <a:pt x="305028" y="110718"/>
                  </a:lnTo>
                  <a:lnTo>
                    <a:pt x="316877" y="64706"/>
                  </a:lnTo>
                  <a:lnTo>
                    <a:pt x="356958" y="41160"/>
                  </a:lnTo>
                  <a:lnTo>
                    <a:pt x="396214" y="36436"/>
                  </a:lnTo>
                  <a:lnTo>
                    <a:pt x="425297" y="37566"/>
                  </a:lnTo>
                  <a:lnTo>
                    <a:pt x="467779" y="43408"/>
                  </a:lnTo>
                  <a:lnTo>
                    <a:pt x="499516" y="66929"/>
                  </a:lnTo>
                  <a:lnTo>
                    <a:pt x="509143" y="105676"/>
                  </a:lnTo>
                  <a:lnTo>
                    <a:pt x="509143" y="243179"/>
                  </a:lnTo>
                  <a:lnTo>
                    <a:pt x="559447" y="243179"/>
                  </a:lnTo>
                  <a:lnTo>
                    <a:pt x="559447" y="93827"/>
                  </a:lnTo>
                  <a:close/>
                </a:path>
                <a:path w="1470025" h="264159">
                  <a:moveTo>
                    <a:pt x="939152" y="90970"/>
                  </a:moveTo>
                  <a:lnTo>
                    <a:pt x="938860" y="90970"/>
                  </a:lnTo>
                  <a:lnTo>
                    <a:pt x="938618" y="84239"/>
                  </a:lnTo>
                  <a:lnTo>
                    <a:pt x="937133" y="73240"/>
                  </a:lnTo>
                  <a:lnTo>
                    <a:pt x="918514" y="31203"/>
                  </a:lnTo>
                  <a:lnTo>
                    <a:pt x="878205" y="10528"/>
                  </a:lnTo>
                  <a:lnTo>
                    <a:pt x="839774" y="4343"/>
                  </a:lnTo>
                  <a:lnTo>
                    <a:pt x="796582" y="1041"/>
                  </a:lnTo>
                  <a:lnTo>
                    <a:pt x="786422" y="876"/>
                  </a:lnTo>
                  <a:lnTo>
                    <a:pt x="776249" y="977"/>
                  </a:lnTo>
                  <a:lnTo>
                    <a:pt x="731558" y="3581"/>
                  </a:lnTo>
                  <a:lnTo>
                    <a:pt x="687273" y="10033"/>
                  </a:lnTo>
                  <a:lnTo>
                    <a:pt x="643280" y="23901"/>
                  </a:lnTo>
                  <a:lnTo>
                    <a:pt x="611390" y="59283"/>
                  </a:lnTo>
                  <a:lnTo>
                    <a:pt x="602462" y="102501"/>
                  </a:lnTo>
                  <a:lnTo>
                    <a:pt x="600621" y="132270"/>
                  </a:lnTo>
                  <a:lnTo>
                    <a:pt x="600811" y="142074"/>
                  </a:lnTo>
                  <a:lnTo>
                    <a:pt x="610870" y="189369"/>
                  </a:lnTo>
                  <a:lnTo>
                    <a:pt x="635241" y="221945"/>
                  </a:lnTo>
                  <a:lnTo>
                    <a:pt x="670788" y="236118"/>
                  </a:lnTo>
                  <a:lnTo>
                    <a:pt x="710069" y="242112"/>
                  </a:lnTo>
                  <a:lnTo>
                    <a:pt x="725855" y="242570"/>
                  </a:lnTo>
                  <a:lnTo>
                    <a:pt x="872388" y="242531"/>
                  </a:lnTo>
                  <a:lnTo>
                    <a:pt x="872388" y="208876"/>
                  </a:lnTo>
                  <a:lnTo>
                    <a:pt x="720178" y="208876"/>
                  </a:lnTo>
                  <a:lnTo>
                    <a:pt x="710996" y="208038"/>
                  </a:lnTo>
                  <a:lnTo>
                    <a:pt x="671093" y="193522"/>
                  </a:lnTo>
                  <a:lnTo>
                    <a:pt x="654011" y="158165"/>
                  </a:lnTo>
                  <a:lnTo>
                    <a:pt x="651357" y="122885"/>
                  </a:lnTo>
                  <a:lnTo>
                    <a:pt x="651789" y="110871"/>
                  </a:lnTo>
                  <a:lnTo>
                    <a:pt x="663765" y="65925"/>
                  </a:lnTo>
                  <a:lnTo>
                    <a:pt x="696595" y="45085"/>
                  </a:lnTo>
                  <a:lnTo>
                    <a:pt x="745794" y="36537"/>
                  </a:lnTo>
                  <a:lnTo>
                    <a:pt x="762190" y="35661"/>
                  </a:lnTo>
                  <a:lnTo>
                    <a:pt x="788111" y="35775"/>
                  </a:lnTo>
                  <a:lnTo>
                    <a:pt x="827074" y="39154"/>
                  </a:lnTo>
                  <a:lnTo>
                    <a:pt x="869010" y="50609"/>
                  </a:lnTo>
                  <a:lnTo>
                    <a:pt x="888390" y="87795"/>
                  </a:lnTo>
                  <a:lnTo>
                    <a:pt x="888847" y="93167"/>
                  </a:lnTo>
                  <a:lnTo>
                    <a:pt x="888847" y="243179"/>
                  </a:lnTo>
                  <a:lnTo>
                    <a:pt x="939152" y="243179"/>
                  </a:lnTo>
                  <a:lnTo>
                    <a:pt x="939152" y="90970"/>
                  </a:lnTo>
                  <a:close/>
                </a:path>
                <a:path w="1470025" h="264159">
                  <a:moveTo>
                    <a:pt x="1469694" y="260134"/>
                  </a:moveTo>
                  <a:lnTo>
                    <a:pt x="1464868" y="254660"/>
                  </a:lnTo>
                  <a:lnTo>
                    <a:pt x="1455470" y="247573"/>
                  </a:lnTo>
                  <a:lnTo>
                    <a:pt x="1407287" y="214541"/>
                  </a:lnTo>
                  <a:lnTo>
                    <a:pt x="1364310" y="183210"/>
                  </a:lnTo>
                  <a:lnTo>
                    <a:pt x="1325689" y="153263"/>
                  </a:lnTo>
                  <a:lnTo>
                    <a:pt x="1290574" y="124383"/>
                  </a:lnTo>
                  <a:lnTo>
                    <a:pt x="1258112" y="96266"/>
                  </a:lnTo>
                  <a:lnTo>
                    <a:pt x="1251000" y="90766"/>
                  </a:lnTo>
                  <a:lnTo>
                    <a:pt x="1244193" y="86779"/>
                  </a:lnTo>
                  <a:lnTo>
                    <a:pt x="1238427" y="84658"/>
                  </a:lnTo>
                  <a:lnTo>
                    <a:pt x="1234414" y="84772"/>
                  </a:lnTo>
                  <a:lnTo>
                    <a:pt x="1202055" y="99377"/>
                  </a:lnTo>
                  <a:lnTo>
                    <a:pt x="1168006" y="115773"/>
                  </a:lnTo>
                  <a:lnTo>
                    <a:pt x="1168996" y="122351"/>
                  </a:lnTo>
                  <a:lnTo>
                    <a:pt x="1195095" y="155905"/>
                  </a:lnTo>
                  <a:lnTo>
                    <a:pt x="1244295" y="210121"/>
                  </a:lnTo>
                  <a:lnTo>
                    <a:pt x="1273937" y="237553"/>
                  </a:lnTo>
                  <a:lnTo>
                    <a:pt x="1339380" y="252425"/>
                  </a:lnTo>
                  <a:lnTo>
                    <a:pt x="1378254" y="255333"/>
                  </a:lnTo>
                  <a:lnTo>
                    <a:pt x="1419783" y="259168"/>
                  </a:lnTo>
                  <a:lnTo>
                    <a:pt x="1464094" y="264020"/>
                  </a:lnTo>
                  <a:lnTo>
                    <a:pt x="1469555" y="263448"/>
                  </a:lnTo>
                  <a:lnTo>
                    <a:pt x="1469694" y="260134"/>
                  </a:lnTo>
                  <a:close/>
                </a:path>
              </a:pathLst>
            </a:custGeom>
            <a:solidFill>
              <a:srgbClr val="FFFFFF"/>
            </a:solidFill>
          </p:spPr>
          <p:txBody>
            <a:bodyPr wrap="square" lIns="0" tIns="0" rIns="0" bIns="0" rtlCol="0"/>
            <a:lstStyle/>
            <a:p>
              <a:endParaRPr/>
            </a:p>
          </p:txBody>
        </p:sp>
      </p:grpSp>
      <p:sp>
        <p:nvSpPr>
          <p:cNvPr id="37" name="object 37"/>
          <p:cNvSpPr/>
          <p:nvPr/>
        </p:nvSpPr>
        <p:spPr>
          <a:xfrm>
            <a:off x="841740" y="10064143"/>
            <a:ext cx="331470" cy="241935"/>
          </a:xfrm>
          <a:custGeom>
            <a:avLst/>
            <a:gdLst/>
            <a:ahLst/>
            <a:cxnLst/>
            <a:rect l="l" t="t" r="r" b="b"/>
            <a:pathLst>
              <a:path w="331469" h="241934">
                <a:moveTo>
                  <a:pt x="166211" y="0"/>
                </a:moveTo>
                <a:lnTo>
                  <a:pt x="119044" y="1671"/>
                </a:lnTo>
                <a:lnTo>
                  <a:pt x="72809" y="8196"/>
                </a:lnTo>
                <a:lnTo>
                  <a:pt x="34423" y="23009"/>
                </a:lnTo>
                <a:lnTo>
                  <a:pt x="9583" y="55835"/>
                </a:lnTo>
                <a:lnTo>
                  <a:pt x="972" y="93121"/>
                </a:lnTo>
                <a:lnTo>
                  <a:pt x="0" y="132026"/>
                </a:lnTo>
                <a:lnTo>
                  <a:pt x="23" y="134480"/>
                </a:lnTo>
                <a:lnTo>
                  <a:pt x="6111" y="175450"/>
                </a:lnTo>
                <a:lnTo>
                  <a:pt x="26812" y="211700"/>
                </a:lnTo>
                <a:lnTo>
                  <a:pt x="61450" y="230820"/>
                </a:lnTo>
                <a:lnTo>
                  <a:pt x="107166" y="238568"/>
                </a:lnTo>
                <a:lnTo>
                  <a:pt x="154850" y="241249"/>
                </a:lnTo>
                <a:lnTo>
                  <a:pt x="166211" y="241345"/>
                </a:lnTo>
                <a:lnTo>
                  <a:pt x="177575" y="241215"/>
                </a:lnTo>
                <a:lnTo>
                  <a:pt x="221253" y="239011"/>
                </a:lnTo>
                <a:lnTo>
                  <a:pt x="266711" y="233108"/>
                </a:lnTo>
                <a:lnTo>
                  <a:pt x="307992" y="217048"/>
                </a:lnTo>
                <a:lnTo>
                  <a:pt x="318022" y="208310"/>
                </a:lnTo>
                <a:lnTo>
                  <a:pt x="173648" y="208310"/>
                </a:lnTo>
                <a:lnTo>
                  <a:pt x="157549" y="208000"/>
                </a:lnTo>
                <a:lnTo>
                  <a:pt x="116694" y="205789"/>
                </a:lnTo>
                <a:lnTo>
                  <a:pt x="71424" y="192125"/>
                </a:lnTo>
                <a:lnTo>
                  <a:pt x="52138" y="147498"/>
                </a:lnTo>
                <a:lnTo>
                  <a:pt x="49754" y="117190"/>
                </a:lnTo>
                <a:lnTo>
                  <a:pt x="50366" y="103443"/>
                </a:lnTo>
                <a:lnTo>
                  <a:pt x="64220" y="57035"/>
                </a:lnTo>
                <a:lnTo>
                  <a:pt x="99408" y="38233"/>
                </a:lnTo>
                <a:lnTo>
                  <a:pt x="141454" y="33976"/>
                </a:lnTo>
                <a:lnTo>
                  <a:pt x="173648" y="33038"/>
                </a:lnTo>
                <a:lnTo>
                  <a:pt x="318027" y="33038"/>
                </a:lnTo>
                <a:lnTo>
                  <a:pt x="315608" y="30305"/>
                </a:lnTo>
                <a:lnTo>
                  <a:pt x="278737" y="11316"/>
                </a:lnTo>
                <a:lnTo>
                  <a:pt x="231719" y="3290"/>
                </a:lnTo>
                <a:lnTo>
                  <a:pt x="188935" y="459"/>
                </a:lnTo>
                <a:lnTo>
                  <a:pt x="177575" y="133"/>
                </a:lnTo>
                <a:lnTo>
                  <a:pt x="166211" y="0"/>
                </a:lnTo>
                <a:close/>
              </a:path>
              <a:path w="331469" h="241934">
                <a:moveTo>
                  <a:pt x="331065" y="178968"/>
                </a:moveTo>
                <a:lnTo>
                  <a:pt x="276135" y="178968"/>
                </a:lnTo>
                <a:lnTo>
                  <a:pt x="275266" y="183219"/>
                </a:lnTo>
                <a:lnTo>
                  <a:pt x="271014" y="189397"/>
                </a:lnTo>
                <a:lnTo>
                  <a:pt x="267046" y="193009"/>
                </a:lnTo>
                <a:lnTo>
                  <a:pt x="261402" y="195679"/>
                </a:lnTo>
                <a:lnTo>
                  <a:pt x="261078" y="195816"/>
                </a:lnTo>
                <a:lnTo>
                  <a:pt x="219800" y="205813"/>
                </a:lnTo>
                <a:lnTo>
                  <a:pt x="173648" y="208310"/>
                </a:lnTo>
                <a:lnTo>
                  <a:pt x="318022" y="208310"/>
                </a:lnTo>
                <a:lnTo>
                  <a:pt x="322186" y="203606"/>
                </a:lnTo>
                <a:lnTo>
                  <a:pt x="323505" y="201742"/>
                </a:lnTo>
                <a:lnTo>
                  <a:pt x="325871" y="199323"/>
                </a:lnTo>
                <a:lnTo>
                  <a:pt x="331065" y="180287"/>
                </a:lnTo>
                <a:lnTo>
                  <a:pt x="331065" y="178968"/>
                </a:lnTo>
                <a:close/>
              </a:path>
              <a:path w="331469" h="241934">
                <a:moveTo>
                  <a:pt x="305312" y="178909"/>
                </a:moveTo>
                <a:lnTo>
                  <a:pt x="284511" y="178968"/>
                </a:lnTo>
                <a:lnTo>
                  <a:pt x="326112" y="178968"/>
                </a:lnTo>
                <a:lnTo>
                  <a:pt x="305312" y="178909"/>
                </a:lnTo>
                <a:close/>
              </a:path>
              <a:path w="331469" h="241934">
                <a:moveTo>
                  <a:pt x="326112" y="62385"/>
                </a:moveTo>
                <a:lnTo>
                  <a:pt x="284511" y="62385"/>
                </a:lnTo>
                <a:lnTo>
                  <a:pt x="305312" y="62440"/>
                </a:lnTo>
                <a:lnTo>
                  <a:pt x="326112" y="62385"/>
                </a:lnTo>
                <a:close/>
              </a:path>
              <a:path w="331469" h="241934">
                <a:moveTo>
                  <a:pt x="318027" y="33038"/>
                </a:moveTo>
                <a:lnTo>
                  <a:pt x="173648" y="33038"/>
                </a:lnTo>
                <a:lnTo>
                  <a:pt x="189739" y="33119"/>
                </a:lnTo>
                <a:lnTo>
                  <a:pt x="204817" y="33867"/>
                </a:lnTo>
                <a:lnTo>
                  <a:pt x="249570" y="41632"/>
                </a:lnTo>
                <a:lnTo>
                  <a:pt x="261098" y="45527"/>
                </a:lnTo>
                <a:lnTo>
                  <a:pt x="262187" y="46030"/>
                </a:lnTo>
                <a:lnTo>
                  <a:pt x="267046" y="48333"/>
                </a:lnTo>
                <a:lnTo>
                  <a:pt x="271014" y="51956"/>
                </a:lnTo>
                <a:lnTo>
                  <a:pt x="275266" y="58134"/>
                </a:lnTo>
                <a:lnTo>
                  <a:pt x="276135" y="62385"/>
                </a:lnTo>
                <a:lnTo>
                  <a:pt x="331065" y="62385"/>
                </a:lnTo>
                <a:lnTo>
                  <a:pt x="323505" y="39611"/>
                </a:lnTo>
                <a:lnTo>
                  <a:pt x="322186" y="37737"/>
                </a:lnTo>
                <a:lnTo>
                  <a:pt x="318027" y="33038"/>
                </a:lnTo>
                <a:close/>
              </a:path>
            </a:pathLst>
          </a:custGeom>
          <a:solidFill>
            <a:srgbClr val="FFFFFF"/>
          </a:solid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509E613D-E0A9-5014-06DC-582ABCB7CB4E}"/>
              </a:ext>
            </a:extLst>
          </p:cNvPr>
          <p:cNvSpPr txBox="1">
            <a:spLocks/>
          </p:cNvSpPr>
          <p:nvPr/>
        </p:nvSpPr>
        <p:spPr>
          <a:xfrm>
            <a:off x="3144210" y="779753"/>
            <a:ext cx="13822044" cy="779780"/>
          </a:xfrm>
          <a:prstGeom prst="rect">
            <a:avLst/>
          </a:prstGeom>
        </p:spPr>
        <p:txBody>
          <a:bodyPr vert="horz" wrap="square" lIns="0" tIns="12065" rIns="0" bIns="0" rtlCol="0">
            <a:spAutoFit/>
          </a:bodyPr>
          <a:lstStyle>
            <a:lvl1pPr>
              <a:defRPr sz="4950" b="1" i="0">
                <a:solidFill>
                  <a:schemeClr val="bg1"/>
                </a:solidFill>
                <a:latin typeface="Arial"/>
                <a:ea typeface="+mj-ea"/>
                <a:cs typeface="Arial"/>
              </a:defRPr>
            </a:lvl1pPr>
          </a:lstStyle>
          <a:p>
            <a:pPr marL="12700">
              <a:spcBef>
                <a:spcPts val="95"/>
              </a:spcBef>
              <a:tabLst>
                <a:tab pos="8850630" algn="l"/>
              </a:tabLst>
            </a:pPr>
            <a:r>
              <a:rPr lang="en-CA"/>
              <a:t>Flexible</a:t>
            </a:r>
            <a:r>
              <a:rPr lang="en-CA" spc="-195"/>
              <a:t> </a:t>
            </a:r>
            <a:r>
              <a:rPr lang="en-CA"/>
              <a:t>pricing</a:t>
            </a:r>
            <a:r>
              <a:rPr lang="en-CA" spc="-190"/>
              <a:t> </a:t>
            </a:r>
            <a:r>
              <a:rPr lang="en-CA"/>
              <a:t>packages</a:t>
            </a:r>
            <a:r>
              <a:rPr lang="en-CA" spc="-190"/>
              <a:t> </a:t>
            </a:r>
            <a:r>
              <a:rPr lang="en-CA" spc="-25"/>
              <a:t>for</a:t>
            </a:r>
            <a:r>
              <a:rPr lang="en-CA"/>
              <a:t>	all</a:t>
            </a:r>
            <a:r>
              <a:rPr lang="en-CA" spc="-80"/>
              <a:t> </a:t>
            </a:r>
            <a:r>
              <a:rPr lang="en-CA" spc="-10"/>
              <a:t>organizations</a:t>
            </a:r>
            <a:endParaRPr lang="en-CA" spc="-10" dirty="0"/>
          </a:p>
        </p:txBody>
      </p:sp>
      <p:grpSp>
        <p:nvGrpSpPr>
          <p:cNvPr id="24" name="object 3">
            <a:extLst>
              <a:ext uri="{FF2B5EF4-FFF2-40B4-BE49-F238E27FC236}">
                <a16:creationId xmlns:a16="http://schemas.microsoft.com/office/drawing/2014/main" id="{77C00AFC-C22E-1A8D-7E9C-0BF03AEDA87E}"/>
              </a:ext>
            </a:extLst>
          </p:cNvPr>
          <p:cNvGrpSpPr/>
          <p:nvPr/>
        </p:nvGrpSpPr>
        <p:grpSpPr>
          <a:xfrm>
            <a:off x="9592947" y="10701398"/>
            <a:ext cx="920115" cy="156210"/>
            <a:chOff x="9592947" y="10701398"/>
            <a:chExt cx="920115" cy="156210"/>
          </a:xfrm>
        </p:grpSpPr>
        <p:sp>
          <p:nvSpPr>
            <p:cNvPr id="25" name="object 4">
              <a:extLst>
                <a:ext uri="{FF2B5EF4-FFF2-40B4-BE49-F238E27FC236}">
                  <a16:creationId xmlns:a16="http://schemas.microsoft.com/office/drawing/2014/main" id="{849C1449-B21A-1FEA-E0BB-414DB7017356}"/>
                </a:ext>
              </a:extLst>
            </p:cNvPr>
            <p:cNvSpPr/>
            <p:nvPr/>
          </p:nvSpPr>
          <p:spPr>
            <a:xfrm>
              <a:off x="10171722" y="10701407"/>
              <a:ext cx="341630" cy="156210"/>
            </a:xfrm>
            <a:custGeom>
              <a:avLst/>
              <a:gdLst/>
              <a:ahLst/>
              <a:cxnLst/>
              <a:rect l="l" t="t" r="r" b="b"/>
              <a:pathLst>
                <a:path w="341629" h="156209">
                  <a:moveTo>
                    <a:pt x="132194" y="87998"/>
                  </a:moveTo>
                  <a:lnTo>
                    <a:pt x="131584" y="80010"/>
                  </a:lnTo>
                  <a:lnTo>
                    <a:pt x="129654" y="72859"/>
                  </a:lnTo>
                  <a:lnTo>
                    <a:pt x="87833" y="53746"/>
                  </a:lnTo>
                  <a:lnTo>
                    <a:pt x="82219" y="53098"/>
                  </a:lnTo>
                  <a:lnTo>
                    <a:pt x="36537" y="55714"/>
                  </a:lnTo>
                  <a:lnTo>
                    <a:pt x="1765" y="85902"/>
                  </a:lnTo>
                  <a:lnTo>
                    <a:pt x="0" y="106692"/>
                  </a:lnTo>
                  <a:lnTo>
                    <a:pt x="1219" y="118465"/>
                  </a:lnTo>
                  <a:lnTo>
                    <a:pt x="37007" y="146570"/>
                  </a:lnTo>
                  <a:lnTo>
                    <a:pt x="106159" y="147116"/>
                  </a:lnTo>
                  <a:lnTo>
                    <a:pt x="106159" y="133985"/>
                  </a:lnTo>
                  <a:lnTo>
                    <a:pt x="46799" y="133985"/>
                  </a:lnTo>
                  <a:lnTo>
                    <a:pt x="41795" y="133692"/>
                  </a:lnTo>
                  <a:lnTo>
                    <a:pt x="19697" y="98882"/>
                  </a:lnTo>
                  <a:lnTo>
                    <a:pt x="20142" y="92621"/>
                  </a:lnTo>
                  <a:lnTo>
                    <a:pt x="50292" y="67449"/>
                  </a:lnTo>
                  <a:lnTo>
                    <a:pt x="61036" y="66395"/>
                  </a:lnTo>
                  <a:lnTo>
                    <a:pt x="79489" y="66497"/>
                  </a:lnTo>
                  <a:lnTo>
                    <a:pt x="112395" y="86753"/>
                  </a:lnTo>
                  <a:lnTo>
                    <a:pt x="112572" y="88861"/>
                  </a:lnTo>
                  <a:lnTo>
                    <a:pt x="112572" y="147358"/>
                  </a:lnTo>
                  <a:lnTo>
                    <a:pt x="132194" y="147358"/>
                  </a:lnTo>
                  <a:lnTo>
                    <a:pt x="132194" y="87998"/>
                  </a:lnTo>
                  <a:close/>
                </a:path>
                <a:path w="341629" h="156209">
                  <a:moveTo>
                    <a:pt x="170345" y="66611"/>
                  </a:moveTo>
                  <a:lnTo>
                    <a:pt x="151168" y="33845"/>
                  </a:lnTo>
                  <a:lnTo>
                    <a:pt x="150799" y="33845"/>
                  </a:lnTo>
                  <a:lnTo>
                    <a:pt x="153873" y="41490"/>
                  </a:lnTo>
                  <a:lnTo>
                    <a:pt x="155917" y="48056"/>
                  </a:lnTo>
                  <a:lnTo>
                    <a:pt x="157429" y="54927"/>
                  </a:lnTo>
                  <a:lnTo>
                    <a:pt x="158280" y="62064"/>
                  </a:lnTo>
                  <a:lnTo>
                    <a:pt x="158407" y="63817"/>
                  </a:lnTo>
                  <a:lnTo>
                    <a:pt x="158737" y="66281"/>
                  </a:lnTo>
                  <a:lnTo>
                    <a:pt x="160947" y="74803"/>
                  </a:lnTo>
                  <a:lnTo>
                    <a:pt x="162344" y="82321"/>
                  </a:lnTo>
                  <a:lnTo>
                    <a:pt x="163499" y="91173"/>
                  </a:lnTo>
                  <a:lnTo>
                    <a:pt x="164020" y="91173"/>
                  </a:lnTo>
                  <a:lnTo>
                    <a:pt x="167068" y="82372"/>
                  </a:lnTo>
                  <a:lnTo>
                    <a:pt x="168948" y="75006"/>
                  </a:lnTo>
                  <a:lnTo>
                    <a:pt x="170129" y="67881"/>
                  </a:lnTo>
                  <a:lnTo>
                    <a:pt x="170345" y="66611"/>
                  </a:lnTo>
                  <a:close/>
                </a:path>
                <a:path w="341629" h="156209">
                  <a:moveTo>
                    <a:pt x="170421" y="34353"/>
                  </a:moveTo>
                  <a:lnTo>
                    <a:pt x="144449" y="6451"/>
                  </a:lnTo>
                  <a:lnTo>
                    <a:pt x="103047" y="0"/>
                  </a:lnTo>
                  <a:lnTo>
                    <a:pt x="99796" y="190"/>
                  </a:lnTo>
                  <a:lnTo>
                    <a:pt x="98425" y="431"/>
                  </a:lnTo>
                  <a:lnTo>
                    <a:pt x="99961" y="368"/>
                  </a:lnTo>
                  <a:lnTo>
                    <a:pt x="110540" y="1498"/>
                  </a:lnTo>
                  <a:lnTo>
                    <a:pt x="127330" y="6172"/>
                  </a:lnTo>
                  <a:lnTo>
                    <a:pt x="147167" y="15786"/>
                  </a:lnTo>
                  <a:lnTo>
                    <a:pt x="166954" y="31750"/>
                  </a:lnTo>
                  <a:lnTo>
                    <a:pt x="168859" y="33743"/>
                  </a:lnTo>
                  <a:lnTo>
                    <a:pt x="170421" y="34353"/>
                  </a:lnTo>
                  <a:close/>
                </a:path>
                <a:path w="341629" h="156209">
                  <a:moveTo>
                    <a:pt x="172059" y="53086"/>
                  </a:moveTo>
                  <a:lnTo>
                    <a:pt x="151193" y="20548"/>
                  </a:lnTo>
                  <a:lnTo>
                    <a:pt x="130200" y="8966"/>
                  </a:lnTo>
                  <a:lnTo>
                    <a:pt x="137998" y="14173"/>
                  </a:lnTo>
                  <a:lnTo>
                    <a:pt x="143586" y="19685"/>
                  </a:lnTo>
                  <a:lnTo>
                    <a:pt x="148717" y="28079"/>
                  </a:lnTo>
                  <a:lnTo>
                    <a:pt x="150329" y="30264"/>
                  </a:lnTo>
                  <a:lnTo>
                    <a:pt x="156514" y="37960"/>
                  </a:lnTo>
                  <a:lnTo>
                    <a:pt x="161163" y="44653"/>
                  </a:lnTo>
                  <a:lnTo>
                    <a:pt x="165493" y="51701"/>
                  </a:lnTo>
                  <a:lnTo>
                    <a:pt x="170421" y="60807"/>
                  </a:lnTo>
                  <a:lnTo>
                    <a:pt x="171272" y="61264"/>
                  </a:lnTo>
                  <a:lnTo>
                    <a:pt x="172059" y="53086"/>
                  </a:lnTo>
                  <a:close/>
                </a:path>
                <a:path w="341629" h="156209">
                  <a:moveTo>
                    <a:pt x="185915" y="108000"/>
                  </a:moveTo>
                  <a:lnTo>
                    <a:pt x="173469" y="72999"/>
                  </a:lnTo>
                  <a:lnTo>
                    <a:pt x="171246" y="81064"/>
                  </a:lnTo>
                  <a:lnTo>
                    <a:pt x="168770" y="88036"/>
                  </a:lnTo>
                  <a:lnTo>
                    <a:pt x="165176" y="96393"/>
                  </a:lnTo>
                  <a:lnTo>
                    <a:pt x="164807" y="98513"/>
                  </a:lnTo>
                  <a:lnTo>
                    <a:pt x="165569" y="107467"/>
                  </a:lnTo>
                  <a:lnTo>
                    <a:pt x="166039" y="123355"/>
                  </a:lnTo>
                  <a:lnTo>
                    <a:pt x="166839" y="123799"/>
                  </a:lnTo>
                  <a:lnTo>
                    <a:pt x="173189" y="118948"/>
                  </a:lnTo>
                  <a:lnTo>
                    <a:pt x="178714" y="114858"/>
                  </a:lnTo>
                  <a:lnTo>
                    <a:pt x="185521" y="110058"/>
                  </a:lnTo>
                  <a:lnTo>
                    <a:pt x="185915" y="108000"/>
                  </a:lnTo>
                  <a:close/>
                </a:path>
                <a:path w="341629" h="156209">
                  <a:moveTo>
                    <a:pt x="201523" y="148196"/>
                  </a:moveTo>
                  <a:lnTo>
                    <a:pt x="188556" y="116573"/>
                  </a:lnTo>
                  <a:lnTo>
                    <a:pt x="187159" y="115658"/>
                  </a:lnTo>
                  <a:lnTo>
                    <a:pt x="179692" y="119913"/>
                  </a:lnTo>
                  <a:lnTo>
                    <a:pt x="173710" y="123532"/>
                  </a:lnTo>
                  <a:lnTo>
                    <a:pt x="166992" y="127876"/>
                  </a:lnTo>
                  <a:lnTo>
                    <a:pt x="166192" y="129400"/>
                  </a:lnTo>
                  <a:lnTo>
                    <a:pt x="166382" y="137541"/>
                  </a:lnTo>
                  <a:lnTo>
                    <a:pt x="166598" y="144043"/>
                  </a:lnTo>
                  <a:lnTo>
                    <a:pt x="167474" y="151091"/>
                  </a:lnTo>
                  <a:lnTo>
                    <a:pt x="168732" y="151803"/>
                  </a:lnTo>
                  <a:lnTo>
                    <a:pt x="176517" y="151028"/>
                  </a:lnTo>
                  <a:lnTo>
                    <a:pt x="183349" y="150456"/>
                  </a:lnTo>
                  <a:lnTo>
                    <a:pt x="190715" y="149987"/>
                  </a:lnTo>
                  <a:lnTo>
                    <a:pt x="200647" y="149517"/>
                  </a:lnTo>
                  <a:lnTo>
                    <a:pt x="201523" y="148196"/>
                  </a:lnTo>
                  <a:close/>
                </a:path>
                <a:path w="341629" h="156209">
                  <a:moveTo>
                    <a:pt x="210591" y="92913"/>
                  </a:moveTo>
                  <a:lnTo>
                    <a:pt x="188087" y="58343"/>
                  </a:lnTo>
                  <a:lnTo>
                    <a:pt x="177609" y="46075"/>
                  </a:lnTo>
                  <a:lnTo>
                    <a:pt x="177317" y="53441"/>
                  </a:lnTo>
                  <a:lnTo>
                    <a:pt x="176466" y="59956"/>
                  </a:lnTo>
                  <a:lnTo>
                    <a:pt x="174764" y="67868"/>
                  </a:lnTo>
                  <a:lnTo>
                    <a:pt x="175209" y="70345"/>
                  </a:lnTo>
                  <a:lnTo>
                    <a:pt x="179273" y="80175"/>
                  </a:lnTo>
                  <a:lnTo>
                    <a:pt x="182295" y="88188"/>
                  </a:lnTo>
                  <a:lnTo>
                    <a:pt x="188556" y="105994"/>
                  </a:lnTo>
                  <a:lnTo>
                    <a:pt x="189928" y="106895"/>
                  </a:lnTo>
                  <a:lnTo>
                    <a:pt x="196913" y="101993"/>
                  </a:lnTo>
                  <a:lnTo>
                    <a:pt x="203047" y="97815"/>
                  </a:lnTo>
                  <a:lnTo>
                    <a:pt x="210591" y="92913"/>
                  </a:lnTo>
                  <a:close/>
                </a:path>
                <a:path w="341629" h="156209">
                  <a:moveTo>
                    <a:pt x="238353" y="75196"/>
                  </a:moveTo>
                  <a:lnTo>
                    <a:pt x="206870" y="45504"/>
                  </a:lnTo>
                  <a:lnTo>
                    <a:pt x="175031" y="22199"/>
                  </a:lnTo>
                  <a:lnTo>
                    <a:pt x="176669" y="28511"/>
                  </a:lnTo>
                  <a:lnTo>
                    <a:pt x="177444" y="34264"/>
                  </a:lnTo>
                  <a:lnTo>
                    <a:pt x="177685" y="41402"/>
                  </a:lnTo>
                  <a:lnTo>
                    <a:pt x="179260" y="43992"/>
                  </a:lnTo>
                  <a:lnTo>
                    <a:pt x="188976" y="55587"/>
                  </a:lnTo>
                  <a:lnTo>
                    <a:pt x="196532" y="65417"/>
                  </a:lnTo>
                  <a:lnTo>
                    <a:pt x="213067" y="88277"/>
                  </a:lnTo>
                  <a:lnTo>
                    <a:pt x="215468" y="89674"/>
                  </a:lnTo>
                  <a:lnTo>
                    <a:pt x="229997" y="80314"/>
                  </a:lnTo>
                  <a:lnTo>
                    <a:pt x="238353" y="75196"/>
                  </a:lnTo>
                  <a:close/>
                </a:path>
                <a:path w="341629" h="156209">
                  <a:moveTo>
                    <a:pt x="257835" y="147523"/>
                  </a:moveTo>
                  <a:lnTo>
                    <a:pt x="227355" y="114579"/>
                  </a:lnTo>
                  <a:lnTo>
                    <a:pt x="218084" y="101904"/>
                  </a:lnTo>
                  <a:lnTo>
                    <a:pt x="215646" y="100482"/>
                  </a:lnTo>
                  <a:lnTo>
                    <a:pt x="206908" y="104838"/>
                  </a:lnTo>
                  <a:lnTo>
                    <a:pt x="199910" y="108508"/>
                  </a:lnTo>
                  <a:lnTo>
                    <a:pt x="192112" y="112903"/>
                  </a:lnTo>
                  <a:lnTo>
                    <a:pt x="191693" y="114935"/>
                  </a:lnTo>
                  <a:lnTo>
                    <a:pt x="195249" y="124434"/>
                  </a:lnTo>
                  <a:lnTo>
                    <a:pt x="198374" y="131914"/>
                  </a:lnTo>
                  <a:lnTo>
                    <a:pt x="201853" y="139192"/>
                  </a:lnTo>
                  <a:lnTo>
                    <a:pt x="206844" y="147916"/>
                  </a:lnTo>
                  <a:lnTo>
                    <a:pt x="209461" y="149186"/>
                  </a:lnTo>
                  <a:lnTo>
                    <a:pt x="221297" y="148907"/>
                  </a:lnTo>
                  <a:lnTo>
                    <a:pt x="231635" y="148844"/>
                  </a:lnTo>
                  <a:lnTo>
                    <a:pt x="242760" y="148971"/>
                  </a:lnTo>
                  <a:lnTo>
                    <a:pt x="257683" y="149415"/>
                  </a:lnTo>
                  <a:lnTo>
                    <a:pt x="257835" y="147523"/>
                  </a:lnTo>
                  <a:close/>
                </a:path>
                <a:path w="341629" h="156209">
                  <a:moveTo>
                    <a:pt x="341223" y="155994"/>
                  </a:moveTo>
                  <a:lnTo>
                    <a:pt x="339572" y="153073"/>
                  </a:lnTo>
                  <a:lnTo>
                    <a:pt x="333565" y="149072"/>
                  </a:lnTo>
                  <a:lnTo>
                    <a:pt x="310400" y="133083"/>
                  </a:lnTo>
                  <a:lnTo>
                    <a:pt x="290283" y="118071"/>
                  </a:lnTo>
                  <a:lnTo>
                    <a:pt x="272567" y="103809"/>
                  </a:lnTo>
                  <a:lnTo>
                    <a:pt x="252945" y="86880"/>
                  </a:lnTo>
                  <a:lnTo>
                    <a:pt x="248856" y="84886"/>
                  </a:lnTo>
                  <a:lnTo>
                    <a:pt x="228676" y="94132"/>
                  </a:lnTo>
                  <a:lnTo>
                    <a:pt x="221449" y="97675"/>
                  </a:lnTo>
                  <a:lnTo>
                    <a:pt x="221843" y="100241"/>
                  </a:lnTo>
                  <a:lnTo>
                    <a:pt x="251206" y="134467"/>
                  </a:lnTo>
                  <a:lnTo>
                    <a:pt x="288290" y="150964"/>
                  </a:lnTo>
                  <a:lnTo>
                    <a:pt x="303453" y="152107"/>
                  </a:lnTo>
                  <a:lnTo>
                    <a:pt x="319646" y="153593"/>
                  </a:lnTo>
                  <a:lnTo>
                    <a:pt x="341223" y="155994"/>
                  </a:lnTo>
                  <a:close/>
                </a:path>
              </a:pathLst>
            </a:custGeom>
            <a:solidFill>
              <a:srgbClr val="FFFFFF"/>
            </a:solidFill>
          </p:spPr>
          <p:txBody>
            <a:bodyPr wrap="square" lIns="0" tIns="0" rIns="0" bIns="0" rtlCol="0"/>
            <a:lstStyle/>
            <a:p>
              <a:endParaRPr/>
            </a:p>
          </p:txBody>
        </p:sp>
        <p:pic>
          <p:nvPicPr>
            <p:cNvPr id="26" name="object 5">
              <a:extLst>
                <a:ext uri="{FF2B5EF4-FFF2-40B4-BE49-F238E27FC236}">
                  <a16:creationId xmlns:a16="http://schemas.microsoft.com/office/drawing/2014/main" id="{0F49BDAF-8368-78CD-4909-A7EA51784E0E}"/>
                </a:ext>
              </a:extLst>
            </p:cNvPr>
            <p:cNvPicPr/>
            <p:nvPr/>
          </p:nvPicPr>
          <p:blipFill>
            <a:blip r:embed="rId2" cstate="print"/>
            <a:stretch>
              <a:fillRect/>
            </a:stretch>
          </p:blipFill>
          <p:spPr>
            <a:xfrm>
              <a:off x="9742529" y="10707598"/>
              <a:ext cx="130414" cy="141168"/>
            </a:xfrm>
            <a:prstGeom prst="rect">
              <a:avLst/>
            </a:prstGeom>
          </p:spPr>
        </p:pic>
        <p:sp>
          <p:nvSpPr>
            <p:cNvPr id="27" name="object 6">
              <a:extLst>
                <a:ext uri="{FF2B5EF4-FFF2-40B4-BE49-F238E27FC236}">
                  <a16:creationId xmlns:a16="http://schemas.microsoft.com/office/drawing/2014/main" id="{B1BD55DC-CAD3-4F9D-894C-6CC796FB2C87}"/>
                </a:ext>
              </a:extLst>
            </p:cNvPr>
            <p:cNvSpPr/>
            <p:nvPr/>
          </p:nvSpPr>
          <p:spPr>
            <a:xfrm>
              <a:off x="9895612" y="10753820"/>
              <a:ext cx="260350" cy="95250"/>
            </a:xfrm>
            <a:custGeom>
              <a:avLst/>
              <a:gdLst/>
              <a:ahLst/>
              <a:cxnLst/>
              <a:rect l="l" t="t" r="r" b="b"/>
              <a:pathLst>
                <a:path w="260350" h="95250">
                  <a:moveTo>
                    <a:pt x="19621" y="1397"/>
                  </a:moveTo>
                  <a:lnTo>
                    <a:pt x="0" y="1397"/>
                  </a:lnTo>
                  <a:lnTo>
                    <a:pt x="0" y="94945"/>
                  </a:lnTo>
                  <a:lnTo>
                    <a:pt x="19621" y="94945"/>
                  </a:lnTo>
                  <a:lnTo>
                    <a:pt x="19621" y="1397"/>
                  </a:lnTo>
                  <a:close/>
                </a:path>
                <a:path w="260350" h="95250">
                  <a:moveTo>
                    <a:pt x="260223" y="36703"/>
                  </a:moveTo>
                  <a:lnTo>
                    <a:pt x="235381" y="2692"/>
                  </a:lnTo>
                  <a:lnTo>
                    <a:pt x="200075" y="0"/>
                  </a:lnTo>
                  <a:lnTo>
                    <a:pt x="186156" y="482"/>
                  </a:lnTo>
                  <a:lnTo>
                    <a:pt x="151130" y="13995"/>
                  </a:lnTo>
                  <a:lnTo>
                    <a:pt x="147154" y="8674"/>
                  </a:lnTo>
                  <a:lnTo>
                    <a:pt x="102184" y="0"/>
                  </a:lnTo>
                  <a:lnTo>
                    <a:pt x="82550" y="685"/>
                  </a:lnTo>
                  <a:lnTo>
                    <a:pt x="42875" y="24117"/>
                  </a:lnTo>
                  <a:lnTo>
                    <a:pt x="42037" y="94945"/>
                  </a:lnTo>
                  <a:lnTo>
                    <a:pt x="61658" y="94945"/>
                  </a:lnTo>
                  <a:lnTo>
                    <a:pt x="61722" y="36004"/>
                  </a:lnTo>
                  <a:lnTo>
                    <a:pt x="62814" y="30911"/>
                  </a:lnTo>
                  <a:lnTo>
                    <a:pt x="112674" y="14071"/>
                  </a:lnTo>
                  <a:lnTo>
                    <a:pt x="119418" y="15379"/>
                  </a:lnTo>
                  <a:lnTo>
                    <a:pt x="141312" y="45796"/>
                  </a:lnTo>
                  <a:lnTo>
                    <a:pt x="141312" y="94945"/>
                  </a:lnTo>
                  <a:lnTo>
                    <a:pt x="160934" y="94945"/>
                  </a:lnTo>
                  <a:lnTo>
                    <a:pt x="161086" y="37033"/>
                  </a:lnTo>
                  <a:lnTo>
                    <a:pt x="189585" y="14071"/>
                  </a:lnTo>
                  <a:lnTo>
                    <a:pt x="206654" y="14579"/>
                  </a:lnTo>
                  <a:lnTo>
                    <a:pt x="240538" y="36004"/>
                  </a:lnTo>
                  <a:lnTo>
                    <a:pt x="240601" y="94945"/>
                  </a:lnTo>
                  <a:lnTo>
                    <a:pt x="260223" y="94945"/>
                  </a:lnTo>
                  <a:lnTo>
                    <a:pt x="260223" y="36703"/>
                  </a:lnTo>
                  <a:close/>
                </a:path>
              </a:pathLst>
            </a:custGeom>
            <a:solidFill>
              <a:srgbClr val="FFFFFF"/>
            </a:solidFill>
          </p:spPr>
          <p:txBody>
            <a:bodyPr wrap="square" lIns="0" tIns="0" rIns="0" bIns="0" rtlCol="0"/>
            <a:lstStyle/>
            <a:p>
              <a:endParaRPr/>
            </a:p>
          </p:txBody>
        </p:sp>
        <p:pic>
          <p:nvPicPr>
            <p:cNvPr id="28" name="object 7">
              <a:extLst>
                <a:ext uri="{FF2B5EF4-FFF2-40B4-BE49-F238E27FC236}">
                  <a16:creationId xmlns:a16="http://schemas.microsoft.com/office/drawing/2014/main" id="{C305D0FF-2214-55D0-44C2-82416C111EFC}"/>
                </a:ext>
              </a:extLst>
            </p:cNvPr>
            <p:cNvPicPr/>
            <p:nvPr/>
          </p:nvPicPr>
          <p:blipFill>
            <a:blip r:embed="rId3" cstate="print"/>
            <a:stretch>
              <a:fillRect/>
            </a:stretch>
          </p:blipFill>
          <p:spPr>
            <a:xfrm>
              <a:off x="9592947" y="10754890"/>
              <a:ext cx="129263" cy="94279"/>
            </a:xfrm>
            <a:prstGeom prst="rect">
              <a:avLst/>
            </a:prstGeom>
          </p:spPr>
        </p:pic>
      </p:grpSp>
      <p:sp>
        <p:nvSpPr>
          <p:cNvPr id="29" name="object 8">
            <a:extLst>
              <a:ext uri="{FF2B5EF4-FFF2-40B4-BE49-F238E27FC236}">
                <a16:creationId xmlns:a16="http://schemas.microsoft.com/office/drawing/2014/main" id="{703573E0-09A6-8EF2-E5AB-9B64D3B3A317}"/>
              </a:ext>
            </a:extLst>
          </p:cNvPr>
          <p:cNvSpPr/>
          <p:nvPr/>
        </p:nvSpPr>
        <p:spPr>
          <a:xfrm>
            <a:off x="5236884" y="1750119"/>
            <a:ext cx="8712126" cy="4164863"/>
          </a:xfrm>
          <a:custGeom>
            <a:avLst/>
            <a:gdLst/>
            <a:ahLst/>
            <a:cxnLst/>
            <a:rect l="l" t="t" r="r" b="b"/>
            <a:pathLst>
              <a:path w="10633710" h="3612515">
                <a:moveTo>
                  <a:pt x="251301" y="0"/>
                </a:moveTo>
                <a:lnTo>
                  <a:pt x="193679" y="4295"/>
                </a:lnTo>
                <a:lnTo>
                  <a:pt x="140784" y="16530"/>
                </a:lnTo>
                <a:lnTo>
                  <a:pt x="94124" y="35729"/>
                </a:lnTo>
                <a:lnTo>
                  <a:pt x="55207" y="60915"/>
                </a:lnTo>
                <a:lnTo>
                  <a:pt x="25542" y="91111"/>
                </a:lnTo>
                <a:lnTo>
                  <a:pt x="6636" y="125343"/>
                </a:lnTo>
                <a:lnTo>
                  <a:pt x="0" y="162633"/>
                </a:lnTo>
                <a:lnTo>
                  <a:pt x="0" y="3449821"/>
                </a:lnTo>
                <a:lnTo>
                  <a:pt x="25542" y="3521343"/>
                </a:lnTo>
                <a:lnTo>
                  <a:pt x="55207" y="3551540"/>
                </a:lnTo>
                <a:lnTo>
                  <a:pt x="94124" y="3576726"/>
                </a:lnTo>
                <a:lnTo>
                  <a:pt x="140784" y="3595925"/>
                </a:lnTo>
                <a:lnTo>
                  <a:pt x="193679" y="3608160"/>
                </a:lnTo>
                <a:lnTo>
                  <a:pt x="251301" y="3612455"/>
                </a:lnTo>
                <a:lnTo>
                  <a:pt x="10382228" y="3612455"/>
                </a:lnTo>
                <a:lnTo>
                  <a:pt x="10439849" y="3608160"/>
                </a:lnTo>
                <a:lnTo>
                  <a:pt x="10492745" y="3595925"/>
                </a:lnTo>
                <a:lnTo>
                  <a:pt x="10539405" y="3576726"/>
                </a:lnTo>
                <a:lnTo>
                  <a:pt x="10578322" y="3551540"/>
                </a:lnTo>
                <a:lnTo>
                  <a:pt x="10607987" y="3521343"/>
                </a:lnTo>
                <a:lnTo>
                  <a:pt x="10626892" y="3487111"/>
                </a:lnTo>
                <a:lnTo>
                  <a:pt x="10633529" y="3449821"/>
                </a:lnTo>
                <a:lnTo>
                  <a:pt x="10633529" y="162633"/>
                </a:lnTo>
                <a:lnTo>
                  <a:pt x="10607987" y="91111"/>
                </a:lnTo>
                <a:lnTo>
                  <a:pt x="10578322" y="60915"/>
                </a:lnTo>
                <a:lnTo>
                  <a:pt x="10539405" y="35729"/>
                </a:lnTo>
                <a:lnTo>
                  <a:pt x="10492745" y="16530"/>
                </a:lnTo>
                <a:lnTo>
                  <a:pt x="10439849" y="4295"/>
                </a:lnTo>
                <a:lnTo>
                  <a:pt x="10382228" y="0"/>
                </a:lnTo>
                <a:lnTo>
                  <a:pt x="251301" y="0"/>
                </a:lnTo>
                <a:close/>
              </a:path>
            </a:pathLst>
          </a:custGeom>
          <a:ln w="10470">
            <a:solidFill>
              <a:srgbClr val="00FFFF"/>
            </a:solidFill>
          </a:ln>
        </p:spPr>
        <p:txBody>
          <a:bodyPr wrap="square" lIns="0" tIns="0" rIns="0" bIns="0" rtlCol="0"/>
          <a:lstStyle/>
          <a:p>
            <a:endParaRPr/>
          </a:p>
        </p:txBody>
      </p:sp>
      <p:graphicFrame>
        <p:nvGraphicFramePr>
          <p:cNvPr id="30" name="Table 22">
            <a:extLst>
              <a:ext uri="{FF2B5EF4-FFF2-40B4-BE49-F238E27FC236}">
                <a16:creationId xmlns:a16="http://schemas.microsoft.com/office/drawing/2014/main" id="{43DDEE60-E9E7-A912-89E6-03E93F0CC093}"/>
              </a:ext>
            </a:extLst>
          </p:cNvPr>
          <p:cNvGraphicFramePr>
            <a:graphicFrameLocks noGrp="1"/>
          </p:cNvGraphicFramePr>
          <p:nvPr>
            <p:extLst>
              <p:ext uri="{D42A27DB-BD31-4B8C-83A1-F6EECF244321}">
                <p14:modId xmlns:p14="http://schemas.microsoft.com/office/powerpoint/2010/main" val="1374647695"/>
              </p:ext>
            </p:extLst>
          </p:nvPr>
        </p:nvGraphicFramePr>
        <p:xfrm>
          <a:off x="5831819" y="2200160"/>
          <a:ext cx="8374371" cy="3474720"/>
        </p:xfrm>
        <a:graphic>
          <a:graphicData uri="http://schemas.openxmlformats.org/drawingml/2006/table">
            <a:tbl>
              <a:tblPr firstRow="1" bandRow="1">
                <a:tableStyleId>{5C22544A-7EE6-4342-B048-85BDC9FD1C3A}</a:tableStyleId>
              </a:tblPr>
              <a:tblGrid>
                <a:gridCol w="3736605">
                  <a:extLst>
                    <a:ext uri="{9D8B030D-6E8A-4147-A177-3AD203B41FA5}">
                      <a16:colId xmlns:a16="http://schemas.microsoft.com/office/drawing/2014/main" val="2220181991"/>
                    </a:ext>
                  </a:extLst>
                </a:gridCol>
                <a:gridCol w="4637766">
                  <a:extLst>
                    <a:ext uri="{9D8B030D-6E8A-4147-A177-3AD203B41FA5}">
                      <a16:colId xmlns:a16="http://schemas.microsoft.com/office/drawing/2014/main" val="1869986001"/>
                    </a:ext>
                  </a:extLst>
                </a:gridCol>
              </a:tblGrid>
              <a:tr h="370840">
                <a:tc>
                  <a:txBody>
                    <a:bodyPr/>
                    <a:lstStyle/>
                    <a:p>
                      <a:r>
                        <a:rPr lang="en-CA" sz="3200" b="0" i="0" spc="-10" dirty="0">
                          <a:solidFill>
                            <a:srgbClr val="00FFFF"/>
                          </a:solidFill>
                          <a:latin typeface="Arial" panose="020B0604020202020204" pitchFamily="34" charset="0"/>
                          <a:cs typeface="Arial" panose="020B0604020202020204" pitchFamily="34" charset="0"/>
                        </a:rPr>
                        <a:t>Category</a:t>
                      </a:r>
                      <a:endParaRPr lang="en-US" sz="3200" b="0" i="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CA" sz="3200" b="0" i="0" spc="-10" dirty="0">
                          <a:solidFill>
                            <a:srgbClr val="00FFFF"/>
                          </a:solidFill>
                          <a:latin typeface="Arial" panose="020B0604020202020204" pitchFamily="34" charset="0"/>
                          <a:cs typeface="Arial" panose="020B0604020202020204" pitchFamily="34" charset="0"/>
                        </a:rPr>
                        <a:t>Per employee / year</a:t>
                      </a:r>
                      <a:endParaRPr lang="en-CA" sz="3200" b="0" i="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029335"/>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CA" sz="3200" b="0" i="0" dirty="0">
                          <a:solidFill>
                            <a:srgbClr val="FFFFFF"/>
                          </a:solidFill>
                          <a:latin typeface="Arial" panose="020B0604020202020204" pitchFamily="34" charset="0"/>
                          <a:cs typeface="Arial" panose="020B0604020202020204" pitchFamily="34" charset="0"/>
                        </a:rPr>
                        <a:t>1 -</a:t>
                      </a:r>
                      <a:r>
                        <a:rPr lang="en-CA" sz="3200" b="0" i="0" spc="5" dirty="0">
                          <a:solidFill>
                            <a:srgbClr val="FFFFFF"/>
                          </a:solidFill>
                          <a:latin typeface="Arial" panose="020B0604020202020204" pitchFamily="34" charset="0"/>
                          <a:cs typeface="Arial" panose="020B0604020202020204" pitchFamily="34" charset="0"/>
                        </a:rPr>
                        <a:t> </a:t>
                      </a:r>
                      <a:r>
                        <a:rPr lang="en-CA" sz="3200" b="0" i="0" spc="-60" dirty="0">
                          <a:solidFill>
                            <a:srgbClr val="FFFFFF"/>
                          </a:solidFill>
                          <a:latin typeface="Arial" panose="020B0604020202020204" pitchFamily="34" charset="0"/>
                          <a:cs typeface="Arial" panose="020B0604020202020204" pitchFamily="34" charset="0"/>
                        </a:rPr>
                        <a:t>20</a:t>
                      </a:r>
                      <a:endParaRPr lang="en-CA" sz="3200" b="0" i="0"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3200" b="0" i="0" dirty="0">
                          <a:solidFill>
                            <a:schemeClr val="bg1"/>
                          </a:solidFill>
                          <a:latin typeface="Arial" panose="020B0604020202020204" pitchFamily="34" charset="0"/>
                          <a:cs typeface="Arial" panose="020B0604020202020204" pitchFamily="34" charset="0"/>
                        </a:rPr>
                        <a:t>$150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4481268"/>
                  </a:ext>
                </a:extLst>
              </a:tr>
              <a:tr h="370840">
                <a:tc>
                  <a:txBody>
                    <a:bodyPr/>
                    <a:lstStyle/>
                    <a:p>
                      <a:r>
                        <a:rPr lang="en-US" sz="3200" b="0" i="0" dirty="0">
                          <a:solidFill>
                            <a:schemeClr val="bg1"/>
                          </a:solidFill>
                          <a:latin typeface="Arial" panose="020B0604020202020204" pitchFamily="34" charset="0"/>
                          <a:cs typeface="Arial" panose="020B0604020202020204" pitchFamily="34" charset="0"/>
                        </a:rPr>
                        <a:t>21-49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3200" b="0" i="0" dirty="0">
                          <a:solidFill>
                            <a:schemeClr val="bg1"/>
                          </a:solidFill>
                          <a:latin typeface="Arial" panose="020B0604020202020204" pitchFamily="34" charset="0"/>
                          <a:cs typeface="Arial" panose="020B0604020202020204" pitchFamily="34" charset="0"/>
                        </a:rPr>
                        <a:t>$125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561762"/>
                  </a:ext>
                </a:extLst>
              </a:tr>
              <a:tr h="370840">
                <a:tc>
                  <a:txBody>
                    <a:bodyPr/>
                    <a:lstStyle/>
                    <a:p>
                      <a:r>
                        <a:rPr lang="en-US" sz="3200" b="0" i="0" dirty="0">
                          <a:solidFill>
                            <a:schemeClr val="bg1"/>
                          </a:solidFill>
                          <a:latin typeface="Arial" panose="020B0604020202020204" pitchFamily="34" charset="0"/>
                          <a:cs typeface="Arial" panose="020B0604020202020204" pitchFamily="34" charset="0"/>
                        </a:rPr>
                        <a:t>50-74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3200" b="0" i="0" dirty="0">
                          <a:solidFill>
                            <a:schemeClr val="bg1"/>
                          </a:solidFill>
                          <a:latin typeface="Arial" panose="020B0604020202020204" pitchFamily="34" charset="0"/>
                          <a:cs typeface="Arial" panose="020B0604020202020204" pitchFamily="34" charset="0"/>
                        </a:rPr>
                        <a:t>$100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2820365"/>
                  </a:ext>
                </a:extLst>
              </a:tr>
              <a:tr h="370840">
                <a:tc>
                  <a:txBody>
                    <a:bodyPr/>
                    <a:lstStyle/>
                    <a:p>
                      <a:r>
                        <a:rPr lang="en-US" sz="3200" b="0" i="0" dirty="0">
                          <a:solidFill>
                            <a:schemeClr val="bg1"/>
                          </a:solidFill>
                          <a:latin typeface="Arial" panose="020B0604020202020204" pitchFamily="34" charset="0"/>
                          <a:cs typeface="Arial" panose="020B0604020202020204" pitchFamily="34" charset="0"/>
                        </a:rPr>
                        <a:t>75+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3200" b="0" i="0" dirty="0">
                          <a:solidFill>
                            <a:schemeClr val="bg1"/>
                          </a:solidFill>
                          <a:latin typeface="Arial" panose="020B0604020202020204" pitchFamily="34" charset="0"/>
                          <a:cs typeface="Arial" panose="020B0604020202020204" pitchFamily="34" charset="0"/>
                        </a:rPr>
                        <a:t>$80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4094221"/>
                  </a:ext>
                </a:extLst>
              </a:tr>
              <a:tr h="370840">
                <a:tc>
                  <a:txBody>
                    <a:bodyPr/>
                    <a:lstStyle/>
                    <a:p>
                      <a:r>
                        <a:rPr lang="en-US" sz="3200" b="0" i="0" dirty="0">
                          <a:solidFill>
                            <a:schemeClr val="bg1"/>
                          </a:solidFill>
                          <a:latin typeface="Arial" panose="020B0604020202020204" pitchFamily="34" charset="0"/>
                          <a:cs typeface="Arial" panose="020B0604020202020204" pitchFamily="34" charset="0"/>
                        </a:rPr>
                        <a:t>Academic (CERP)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3200" b="0" i="0" dirty="0">
                          <a:solidFill>
                            <a:schemeClr val="bg1"/>
                          </a:solidFill>
                          <a:latin typeface="Arial" panose="020B0604020202020204" pitchFamily="34" charset="0"/>
                          <a:cs typeface="Arial" panose="020B0604020202020204" pitchFamily="34" charset="0"/>
                        </a:rPr>
                        <a:t>$59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6578831"/>
                  </a:ext>
                </a:extLst>
              </a:tr>
            </a:tbl>
          </a:graphicData>
        </a:graphic>
      </p:graphicFrame>
      <p:cxnSp>
        <p:nvCxnSpPr>
          <p:cNvPr id="31" name="Straight Connector 30">
            <a:extLst>
              <a:ext uri="{FF2B5EF4-FFF2-40B4-BE49-F238E27FC236}">
                <a16:creationId xmlns:a16="http://schemas.microsoft.com/office/drawing/2014/main" id="{50397001-7ACE-7F79-D40E-6720189FC849}"/>
              </a:ext>
            </a:extLst>
          </p:cNvPr>
          <p:cNvCxnSpPr>
            <a:cxnSpLocks/>
          </p:cNvCxnSpPr>
          <p:nvPr/>
        </p:nvCxnSpPr>
        <p:spPr>
          <a:xfrm>
            <a:off x="5958266" y="3324182"/>
            <a:ext cx="637978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6F53270-F08D-93E2-29F9-082DF24DE764}"/>
              </a:ext>
            </a:extLst>
          </p:cNvPr>
          <p:cNvCxnSpPr>
            <a:cxnSpLocks/>
          </p:cNvCxnSpPr>
          <p:nvPr/>
        </p:nvCxnSpPr>
        <p:spPr>
          <a:xfrm>
            <a:off x="5958266" y="3937520"/>
            <a:ext cx="637978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2EA761B-B9EF-80EF-866E-54D0B2DAF171}"/>
              </a:ext>
            </a:extLst>
          </p:cNvPr>
          <p:cNvCxnSpPr>
            <a:cxnSpLocks/>
          </p:cNvCxnSpPr>
          <p:nvPr/>
        </p:nvCxnSpPr>
        <p:spPr>
          <a:xfrm>
            <a:off x="5958266" y="4543382"/>
            <a:ext cx="637978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61D8D2E-161F-FED6-0BAE-7CC3C62AF321}"/>
              </a:ext>
            </a:extLst>
          </p:cNvPr>
          <p:cNvCxnSpPr>
            <a:cxnSpLocks/>
          </p:cNvCxnSpPr>
          <p:nvPr/>
        </p:nvCxnSpPr>
        <p:spPr>
          <a:xfrm>
            <a:off x="5958266" y="5076782"/>
            <a:ext cx="637978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5" name="object 3">
            <a:extLst>
              <a:ext uri="{FF2B5EF4-FFF2-40B4-BE49-F238E27FC236}">
                <a16:creationId xmlns:a16="http://schemas.microsoft.com/office/drawing/2014/main" id="{84C8E15F-4EF6-2037-73FD-5020B6B76A2B}"/>
              </a:ext>
            </a:extLst>
          </p:cNvPr>
          <p:cNvGrpSpPr/>
          <p:nvPr/>
        </p:nvGrpSpPr>
        <p:grpSpPr>
          <a:xfrm>
            <a:off x="9592947" y="10701398"/>
            <a:ext cx="920115" cy="156210"/>
            <a:chOff x="9592947" y="10701398"/>
            <a:chExt cx="920115" cy="156210"/>
          </a:xfrm>
        </p:grpSpPr>
        <p:sp>
          <p:nvSpPr>
            <p:cNvPr id="36" name="object 4">
              <a:extLst>
                <a:ext uri="{FF2B5EF4-FFF2-40B4-BE49-F238E27FC236}">
                  <a16:creationId xmlns:a16="http://schemas.microsoft.com/office/drawing/2014/main" id="{E742DA04-D0C6-AB1E-DEB1-07625A005384}"/>
                </a:ext>
              </a:extLst>
            </p:cNvPr>
            <p:cNvSpPr/>
            <p:nvPr/>
          </p:nvSpPr>
          <p:spPr>
            <a:xfrm>
              <a:off x="10171722" y="10701407"/>
              <a:ext cx="341630" cy="156210"/>
            </a:xfrm>
            <a:custGeom>
              <a:avLst/>
              <a:gdLst/>
              <a:ahLst/>
              <a:cxnLst/>
              <a:rect l="l" t="t" r="r" b="b"/>
              <a:pathLst>
                <a:path w="341629" h="156209">
                  <a:moveTo>
                    <a:pt x="132194" y="87998"/>
                  </a:moveTo>
                  <a:lnTo>
                    <a:pt x="131584" y="80010"/>
                  </a:lnTo>
                  <a:lnTo>
                    <a:pt x="129654" y="72859"/>
                  </a:lnTo>
                  <a:lnTo>
                    <a:pt x="87833" y="53746"/>
                  </a:lnTo>
                  <a:lnTo>
                    <a:pt x="82219" y="53098"/>
                  </a:lnTo>
                  <a:lnTo>
                    <a:pt x="36537" y="55714"/>
                  </a:lnTo>
                  <a:lnTo>
                    <a:pt x="1765" y="85902"/>
                  </a:lnTo>
                  <a:lnTo>
                    <a:pt x="0" y="106692"/>
                  </a:lnTo>
                  <a:lnTo>
                    <a:pt x="1219" y="118465"/>
                  </a:lnTo>
                  <a:lnTo>
                    <a:pt x="37007" y="146570"/>
                  </a:lnTo>
                  <a:lnTo>
                    <a:pt x="106159" y="147116"/>
                  </a:lnTo>
                  <a:lnTo>
                    <a:pt x="106159" y="133985"/>
                  </a:lnTo>
                  <a:lnTo>
                    <a:pt x="46799" y="133985"/>
                  </a:lnTo>
                  <a:lnTo>
                    <a:pt x="41795" y="133692"/>
                  </a:lnTo>
                  <a:lnTo>
                    <a:pt x="19697" y="98882"/>
                  </a:lnTo>
                  <a:lnTo>
                    <a:pt x="20142" y="92621"/>
                  </a:lnTo>
                  <a:lnTo>
                    <a:pt x="50292" y="67449"/>
                  </a:lnTo>
                  <a:lnTo>
                    <a:pt x="61036" y="66395"/>
                  </a:lnTo>
                  <a:lnTo>
                    <a:pt x="79489" y="66497"/>
                  </a:lnTo>
                  <a:lnTo>
                    <a:pt x="112395" y="86753"/>
                  </a:lnTo>
                  <a:lnTo>
                    <a:pt x="112572" y="88861"/>
                  </a:lnTo>
                  <a:lnTo>
                    <a:pt x="112572" y="147358"/>
                  </a:lnTo>
                  <a:lnTo>
                    <a:pt x="132194" y="147358"/>
                  </a:lnTo>
                  <a:lnTo>
                    <a:pt x="132194" y="87998"/>
                  </a:lnTo>
                  <a:close/>
                </a:path>
                <a:path w="341629" h="156209">
                  <a:moveTo>
                    <a:pt x="170345" y="66611"/>
                  </a:moveTo>
                  <a:lnTo>
                    <a:pt x="151168" y="33845"/>
                  </a:lnTo>
                  <a:lnTo>
                    <a:pt x="150799" y="33845"/>
                  </a:lnTo>
                  <a:lnTo>
                    <a:pt x="153873" y="41490"/>
                  </a:lnTo>
                  <a:lnTo>
                    <a:pt x="155917" y="48056"/>
                  </a:lnTo>
                  <a:lnTo>
                    <a:pt x="157429" y="54927"/>
                  </a:lnTo>
                  <a:lnTo>
                    <a:pt x="158280" y="62064"/>
                  </a:lnTo>
                  <a:lnTo>
                    <a:pt x="158407" y="63817"/>
                  </a:lnTo>
                  <a:lnTo>
                    <a:pt x="158737" y="66281"/>
                  </a:lnTo>
                  <a:lnTo>
                    <a:pt x="160947" y="74803"/>
                  </a:lnTo>
                  <a:lnTo>
                    <a:pt x="162344" y="82321"/>
                  </a:lnTo>
                  <a:lnTo>
                    <a:pt x="163499" y="91173"/>
                  </a:lnTo>
                  <a:lnTo>
                    <a:pt x="164020" y="91173"/>
                  </a:lnTo>
                  <a:lnTo>
                    <a:pt x="167068" y="82372"/>
                  </a:lnTo>
                  <a:lnTo>
                    <a:pt x="168948" y="75006"/>
                  </a:lnTo>
                  <a:lnTo>
                    <a:pt x="170129" y="67881"/>
                  </a:lnTo>
                  <a:lnTo>
                    <a:pt x="170345" y="66611"/>
                  </a:lnTo>
                  <a:close/>
                </a:path>
                <a:path w="341629" h="156209">
                  <a:moveTo>
                    <a:pt x="170421" y="34353"/>
                  </a:moveTo>
                  <a:lnTo>
                    <a:pt x="144449" y="6451"/>
                  </a:lnTo>
                  <a:lnTo>
                    <a:pt x="103047" y="0"/>
                  </a:lnTo>
                  <a:lnTo>
                    <a:pt x="99796" y="190"/>
                  </a:lnTo>
                  <a:lnTo>
                    <a:pt x="98425" y="431"/>
                  </a:lnTo>
                  <a:lnTo>
                    <a:pt x="99961" y="368"/>
                  </a:lnTo>
                  <a:lnTo>
                    <a:pt x="110540" y="1498"/>
                  </a:lnTo>
                  <a:lnTo>
                    <a:pt x="127330" y="6172"/>
                  </a:lnTo>
                  <a:lnTo>
                    <a:pt x="147167" y="15786"/>
                  </a:lnTo>
                  <a:lnTo>
                    <a:pt x="166954" y="31750"/>
                  </a:lnTo>
                  <a:lnTo>
                    <a:pt x="168859" y="33743"/>
                  </a:lnTo>
                  <a:lnTo>
                    <a:pt x="170421" y="34353"/>
                  </a:lnTo>
                  <a:close/>
                </a:path>
                <a:path w="341629" h="156209">
                  <a:moveTo>
                    <a:pt x="172059" y="53086"/>
                  </a:moveTo>
                  <a:lnTo>
                    <a:pt x="151193" y="20548"/>
                  </a:lnTo>
                  <a:lnTo>
                    <a:pt x="130200" y="8966"/>
                  </a:lnTo>
                  <a:lnTo>
                    <a:pt x="137998" y="14173"/>
                  </a:lnTo>
                  <a:lnTo>
                    <a:pt x="143586" y="19685"/>
                  </a:lnTo>
                  <a:lnTo>
                    <a:pt x="148717" y="28079"/>
                  </a:lnTo>
                  <a:lnTo>
                    <a:pt x="150329" y="30264"/>
                  </a:lnTo>
                  <a:lnTo>
                    <a:pt x="156514" y="37960"/>
                  </a:lnTo>
                  <a:lnTo>
                    <a:pt x="161163" y="44653"/>
                  </a:lnTo>
                  <a:lnTo>
                    <a:pt x="165493" y="51701"/>
                  </a:lnTo>
                  <a:lnTo>
                    <a:pt x="170421" y="60807"/>
                  </a:lnTo>
                  <a:lnTo>
                    <a:pt x="171272" y="61264"/>
                  </a:lnTo>
                  <a:lnTo>
                    <a:pt x="172059" y="53086"/>
                  </a:lnTo>
                  <a:close/>
                </a:path>
                <a:path w="341629" h="156209">
                  <a:moveTo>
                    <a:pt x="185915" y="108000"/>
                  </a:moveTo>
                  <a:lnTo>
                    <a:pt x="173469" y="72999"/>
                  </a:lnTo>
                  <a:lnTo>
                    <a:pt x="171246" y="81064"/>
                  </a:lnTo>
                  <a:lnTo>
                    <a:pt x="168770" y="88036"/>
                  </a:lnTo>
                  <a:lnTo>
                    <a:pt x="165176" y="96393"/>
                  </a:lnTo>
                  <a:lnTo>
                    <a:pt x="164807" y="98513"/>
                  </a:lnTo>
                  <a:lnTo>
                    <a:pt x="165569" y="107467"/>
                  </a:lnTo>
                  <a:lnTo>
                    <a:pt x="166039" y="123355"/>
                  </a:lnTo>
                  <a:lnTo>
                    <a:pt x="166839" y="123799"/>
                  </a:lnTo>
                  <a:lnTo>
                    <a:pt x="173189" y="118948"/>
                  </a:lnTo>
                  <a:lnTo>
                    <a:pt x="178714" y="114858"/>
                  </a:lnTo>
                  <a:lnTo>
                    <a:pt x="185521" y="110058"/>
                  </a:lnTo>
                  <a:lnTo>
                    <a:pt x="185915" y="108000"/>
                  </a:lnTo>
                  <a:close/>
                </a:path>
                <a:path w="341629" h="156209">
                  <a:moveTo>
                    <a:pt x="201523" y="148196"/>
                  </a:moveTo>
                  <a:lnTo>
                    <a:pt x="188556" y="116573"/>
                  </a:lnTo>
                  <a:lnTo>
                    <a:pt x="187159" y="115658"/>
                  </a:lnTo>
                  <a:lnTo>
                    <a:pt x="179692" y="119913"/>
                  </a:lnTo>
                  <a:lnTo>
                    <a:pt x="173710" y="123532"/>
                  </a:lnTo>
                  <a:lnTo>
                    <a:pt x="166992" y="127876"/>
                  </a:lnTo>
                  <a:lnTo>
                    <a:pt x="166192" y="129400"/>
                  </a:lnTo>
                  <a:lnTo>
                    <a:pt x="166382" y="137541"/>
                  </a:lnTo>
                  <a:lnTo>
                    <a:pt x="166598" y="144043"/>
                  </a:lnTo>
                  <a:lnTo>
                    <a:pt x="167474" y="151091"/>
                  </a:lnTo>
                  <a:lnTo>
                    <a:pt x="168732" y="151803"/>
                  </a:lnTo>
                  <a:lnTo>
                    <a:pt x="176517" y="151028"/>
                  </a:lnTo>
                  <a:lnTo>
                    <a:pt x="183349" y="150456"/>
                  </a:lnTo>
                  <a:lnTo>
                    <a:pt x="190715" y="149987"/>
                  </a:lnTo>
                  <a:lnTo>
                    <a:pt x="200647" y="149517"/>
                  </a:lnTo>
                  <a:lnTo>
                    <a:pt x="201523" y="148196"/>
                  </a:lnTo>
                  <a:close/>
                </a:path>
                <a:path w="341629" h="156209">
                  <a:moveTo>
                    <a:pt x="210591" y="92913"/>
                  </a:moveTo>
                  <a:lnTo>
                    <a:pt x="188087" y="58343"/>
                  </a:lnTo>
                  <a:lnTo>
                    <a:pt x="177609" y="46075"/>
                  </a:lnTo>
                  <a:lnTo>
                    <a:pt x="177317" y="53441"/>
                  </a:lnTo>
                  <a:lnTo>
                    <a:pt x="176466" y="59956"/>
                  </a:lnTo>
                  <a:lnTo>
                    <a:pt x="174764" y="67868"/>
                  </a:lnTo>
                  <a:lnTo>
                    <a:pt x="175209" y="70345"/>
                  </a:lnTo>
                  <a:lnTo>
                    <a:pt x="179273" y="80175"/>
                  </a:lnTo>
                  <a:lnTo>
                    <a:pt x="182295" y="88188"/>
                  </a:lnTo>
                  <a:lnTo>
                    <a:pt x="188556" y="105994"/>
                  </a:lnTo>
                  <a:lnTo>
                    <a:pt x="189928" y="106895"/>
                  </a:lnTo>
                  <a:lnTo>
                    <a:pt x="196913" y="101993"/>
                  </a:lnTo>
                  <a:lnTo>
                    <a:pt x="203047" y="97815"/>
                  </a:lnTo>
                  <a:lnTo>
                    <a:pt x="210591" y="92913"/>
                  </a:lnTo>
                  <a:close/>
                </a:path>
                <a:path w="341629" h="156209">
                  <a:moveTo>
                    <a:pt x="238353" y="75196"/>
                  </a:moveTo>
                  <a:lnTo>
                    <a:pt x="206870" y="45504"/>
                  </a:lnTo>
                  <a:lnTo>
                    <a:pt x="175031" y="22199"/>
                  </a:lnTo>
                  <a:lnTo>
                    <a:pt x="176669" y="28511"/>
                  </a:lnTo>
                  <a:lnTo>
                    <a:pt x="177444" y="34264"/>
                  </a:lnTo>
                  <a:lnTo>
                    <a:pt x="177685" y="41402"/>
                  </a:lnTo>
                  <a:lnTo>
                    <a:pt x="179260" y="43992"/>
                  </a:lnTo>
                  <a:lnTo>
                    <a:pt x="188976" y="55587"/>
                  </a:lnTo>
                  <a:lnTo>
                    <a:pt x="196532" y="65417"/>
                  </a:lnTo>
                  <a:lnTo>
                    <a:pt x="213067" y="88277"/>
                  </a:lnTo>
                  <a:lnTo>
                    <a:pt x="215468" y="89674"/>
                  </a:lnTo>
                  <a:lnTo>
                    <a:pt x="229997" y="80314"/>
                  </a:lnTo>
                  <a:lnTo>
                    <a:pt x="238353" y="75196"/>
                  </a:lnTo>
                  <a:close/>
                </a:path>
                <a:path w="341629" h="156209">
                  <a:moveTo>
                    <a:pt x="257835" y="147523"/>
                  </a:moveTo>
                  <a:lnTo>
                    <a:pt x="227355" y="114579"/>
                  </a:lnTo>
                  <a:lnTo>
                    <a:pt x="218084" y="101904"/>
                  </a:lnTo>
                  <a:lnTo>
                    <a:pt x="215646" y="100482"/>
                  </a:lnTo>
                  <a:lnTo>
                    <a:pt x="206908" y="104838"/>
                  </a:lnTo>
                  <a:lnTo>
                    <a:pt x="199910" y="108508"/>
                  </a:lnTo>
                  <a:lnTo>
                    <a:pt x="192112" y="112903"/>
                  </a:lnTo>
                  <a:lnTo>
                    <a:pt x="191693" y="114935"/>
                  </a:lnTo>
                  <a:lnTo>
                    <a:pt x="195249" y="124434"/>
                  </a:lnTo>
                  <a:lnTo>
                    <a:pt x="198374" y="131914"/>
                  </a:lnTo>
                  <a:lnTo>
                    <a:pt x="201853" y="139192"/>
                  </a:lnTo>
                  <a:lnTo>
                    <a:pt x="206844" y="147916"/>
                  </a:lnTo>
                  <a:lnTo>
                    <a:pt x="209461" y="149186"/>
                  </a:lnTo>
                  <a:lnTo>
                    <a:pt x="221297" y="148907"/>
                  </a:lnTo>
                  <a:lnTo>
                    <a:pt x="231635" y="148844"/>
                  </a:lnTo>
                  <a:lnTo>
                    <a:pt x="242760" y="148971"/>
                  </a:lnTo>
                  <a:lnTo>
                    <a:pt x="257683" y="149415"/>
                  </a:lnTo>
                  <a:lnTo>
                    <a:pt x="257835" y="147523"/>
                  </a:lnTo>
                  <a:close/>
                </a:path>
                <a:path w="341629" h="156209">
                  <a:moveTo>
                    <a:pt x="341223" y="155994"/>
                  </a:moveTo>
                  <a:lnTo>
                    <a:pt x="339572" y="153073"/>
                  </a:lnTo>
                  <a:lnTo>
                    <a:pt x="333565" y="149072"/>
                  </a:lnTo>
                  <a:lnTo>
                    <a:pt x="310400" y="133083"/>
                  </a:lnTo>
                  <a:lnTo>
                    <a:pt x="290283" y="118071"/>
                  </a:lnTo>
                  <a:lnTo>
                    <a:pt x="272567" y="103809"/>
                  </a:lnTo>
                  <a:lnTo>
                    <a:pt x="252945" y="86880"/>
                  </a:lnTo>
                  <a:lnTo>
                    <a:pt x="248856" y="84886"/>
                  </a:lnTo>
                  <a:lnTo>
                    <a:pt x="228676" y="94132"/>
                  </a:lnTo>
                  <a:lnTo>
                    <a:pt x="221449" y="97675"/>
                  </a:lnTo>
                  <a:lnTo>
                    <a:pt x="221843" y="100241"/>
                  </a:lnTo>
                  <a:lnTo>
                    <a:pt x="251206" y="134467"/>
                  </a:lnTo>
                  <a:lnTo>
                    <a:pt x="288290" y="150964"/>
                  </a:lnTo>
                  <a:lnTo>
                    <a:pt x="303453" y="152107"/>
                  </a:lnTo>
                  <a:lnTo>
                    <a:pt x="319646" y="153593"/>
                  </a:lnTo>
                  <a:lnTo>
                    <a:pt x="341223" y="155994"/>
                  </a:lnTo>
                  <a:close/>
                </a:path>
              </a:pathLst>
            </a:custGeom>
            <a:solidFill>
              <a:srgbClr val="FFFFFF"/>
            </a:solidFill>
          </p:spPr>
          <p:txBody>
            <a:bodyPr wrap="square" lIns="0" tIns="0" rIns="0" bIns="0" rtlCol="0"/>
            <a:lstStyle/>
            <a:p>
              <a:endParaRPr/>
            </a:p>
          </p:txBody>
        </p:sp>
        <p:pic>
          <p:nvPicPr>
            <p:cNvPr id="37" name="object 5">
              <a:extLst>
                <a:ext uri="{FF2B5EF4-FFF2-40B4-BE49-F238E27FC236}">
                  <a16:creationId xmlns:a16="http://schemas.microsoft.com/office/drawing/2014/main" id="{C50DB741-1083-C6C6-3050-2086BCEEC02D}"/>
                </a:ext>
              </a:extLst>
            </p:cNvPr>
            <p:cNvPicPr/>
            <p:nvPr/>
          </p:nvPicPr>
          <p:blipFill>
            <a:blip r:embed="rId2" cstate="print"/>
            <a:stretch>
              <a:fillRect/>
            </a:stretch>
          </p:blipFill>
          <p:spPr>
            <a:xfrm>
              <a:off x="9742529" y="10707598"/>
              <a:ext cx="130414" cy="141168"/>
            </a:xfrm>
            <a:prstGeom prst="rect">
              <a:avLst/>
            </a:prstGeom>
          </p:spPr>
        </p:pic>
        <p:sp>
          <p:nvSpPr>
            <p:cNvPr id="38" name="object 6">
              <a:extLst>
                <a:ext uri="{FF2B5EF4-FFF2-40B4-BE49-F238E27FC236}">
                  <a16:creationId xmlns:a16="http://schemas.microsoft.com/office/drawing/2014/main" id="{FC59B195-7356-199F-A1B9-8C93F98BE98A}"/>
                </a:ext>
              </a:extLst>
            </p:cNvPr>
            <p:cNvSpPr/>
            <p:nvPr/>
          </p:nvSpPr>
          <p:spPr>
            <a:xfrm>
              <a:off x="9895612" y="10753820"/>
              <a:ext cx="260350" cy="95250"/>
            </a:xfrm>
            <a:custGeom>
              <a:avLst/>
              <a:gdLst/>
              <a:ahLst/>
              <a:cxnLst/>
              <a:rect l="l" t="t" r="r" b="b"/>
              <a:pathLst>
                <a:path w="260350" h="95250">
                  <a:moveTo>
                    <a:pt x="19621" y="1397"/>
                  </a:moveTo>
                  <a:lnTo>
                    <a:pt x="0" y="1397"/>
                  </a:lnTo>
                  <a:lnTo>
                    <a:pt x="0" y="94945"/>
                  </a:lnTo>
                  <a:lnTo>
                    <a:pt x="19621" y="94945"/>
                  </a:lnTo>
                  <a:lnTo>
                    <a:pt x="19621" y="1397"/>
                  </a:lnTo>
                  <a:close/>
                </a:path>
                <a:path w="260350" h="95250">
                  <a:moveTo>
                    <a:pt x="260223" y="36703"/>
                  </a:moveTo>
                  <a:lnTo>
                    <a:pt x="235381" y="2692"/>
                  </a:lnTo>
                  <a:lnTo>
                    <a:pt x="200075" y="0"/>
                  </a:lnTo>
                  <a:lnTo>
                    <a:pt x="186156" y="482"/>
                  </a:lnTo>
                  <a:lnTo>
                    <a:pt x="151130" y="13995"/>
                  </a:lnTo>
                  <a:lnTo>
                    <a:pt x="147154" y="8674"/>
                  </a:lnTo>
                  <a:lnTo>
                    <a:pt x="102184" y="0"/>
                  </a:lnTo>
                  <a:lnTo>
                    <a:pt x="82550" y="685"/>
                  </a:lnTo>
                  <a:lnTo>
                    <a:pt x="42875" y="24117"/>
                  </a:lnTo>
                  <a:lnTo>
                    <a:pt x="42037" y="94945"/>
                  </a:lnTo>
                  <a:lnTo>
                    <a:pt x="61658" y="94945"/>
                  </a:lnTo>
                  <a:lnTo>
                    <a:pt x="61722" y="36004"/>
                  </a:lnTo>
                  <a:lnTo>
                    <a:pt x="62814" y="30911"/>
                  </a:lnTo>
                  <a:lnTo>
                    <a:pt x="112674" y="14071"/>
                  </a:lnTo>
                  <a:lnTo>
                    <a:pt x="119418" y="15379"/>
                  </a:lnTo>
                  <a:lnTo>
                    <a:pt x="141312" y="45796"/>
                  </a:lnTo>
                  <a:lnTo>
                    <a:pt x="141312" y="94945"/>
                  </a:lnTo>
                  <a:lnTo>
                    <a:pt x="160934" y="94945"/>
                  </a:lnTo>
                  <a:lnTo>
                    <a:pt x="161086" y="37033"/>
                  </a:lnTo>
                  <a:lnTo>
                    <a:pt x="189585" y="14071"/>
                  </a:lnTo>
                  <a:lnTo>
                    <a:pt x="206654" y="14579"/>
                  </a:lnTo>
                  <a:lnTo>
                    <a:pt x="240538" y="36004"/>
                  </a:lnTo>
                  <a:lnTo>
                    <a:pt x="240601" y="94945"/>
                  </a:lnTo>
                  <a:lnTo>
                    <a:pt x="260223" y="94945"/>
                  </a:lnTo>
                  <a:lnTo>
                    <a:pt x="260223" y="36703"/>
                  </a:lnTo>
                  <a:close/>
                </a:path>
              </a:pathLst>
            </a:custGeom>
            <a:solidFill>
              <a:srgbClr val="FFFFFF"/>
            </a:solidFill>
          </p:spPr>
          <p:txBody>
            <a:bodyPr wrap="square" lIns="0" tIns="0" rIns="0" bIns="0" rtlCol="0"/>
            <a:lstStyle/>
            <a:p>
              <a:endParaRPr/>
            </a:p>
          </p:txBody>
        </p:sp>
        <p:pic>
          <p:nvPicPr>
            <p:cNvPr id="39" name="object 7">
              <a:extLst>
                <a:ext uri="{FF2B5EF4-FFF2-40B4-BE49-F238E27FC236}">
                  <a16:creationId xmlns:a16="http://schemas.microsoft.com/office/drawing/2014/main" id="{BE7BCB4D-0CC3-F25A-F34D-27C04F56FCCA}"/>
                </a:ext>
              </a:extLst>
            </p:cNvPr>
            <p:cNvPicPr/>
            <p:nvPr/>
          </p:nvPicPr>
          <p:blipFill>
            <a:blip r:embed="rId3" cstate="print"/>
            <a:stretch>
              <a:fillRect/>
            </a:stretch>
          </p:blipFill>
          <p:spPr>
            <a:xfrm>
              <a:off x="9592947" y="10754890"/>
              <a:ext cx="129263" cy="94279"/>
            </a:xfrm>
            <a:prstGeom prst="rect">
              <a:avLst/>
            </a:prstGeom>
          </p:spPr>
        </p:pic>
      </p:grpSp>
      <p:sp>
        <p:nvSpPr>
          <p:cNvPr id="40" name="object 12">
            <a:extLst>
              <a:ext uri="{FF2B5EF4-FFF2-40B4-BE49-F238E27FC236}">
                <a16:creationId xmlns:a16="http://schemas.microsoft.com/office/drawing/2014/main" id="{288DD1E5-1F63-DB88-851C-B34223C56F34}"/>
              </a:ext>
            </a:extLst>
          </p:cNvPr>
          <p:cNvSpPr txBox="1"/>
          <p:nvPr/>
        </p:nvSpPr>
        <p:spPr>
          <a:xfrm>
            <a:off x="3109319" y="6036255"/>
            <a:ext cx="13266419" cy="2504404"/>
          </a:xfrm>
          <a:prstGeom prst="rect">
            <a:avLst/>
          </a:prstGeom>
        </p:spPr>
        <p:txBody>
          <a:bodyPr vert="horz" wrap="square" lIns="0" tIns="15875" rIns="0" bIns="0" rtlCol="0">
            <a:spAutoFit/>
          </a:bodyPr>
          <a:lstStyle/>
          <a:p>
            <a:pPr marL="635" algn="ctr">
              <a:lnSpc>
                <a:spcPct val="100000"/>
              </a:lnSpc>
              <a:spcBef>
                <a:spcPts val="125"/>
              </a:spcBef>
            </a:pPr>
            <a:r>
              <a:rPr sz="1950" dirty="0">
                <a:solidFill>
                  <a:srgbClr val="FFFFFF"/>
                </a:solidFill>
                <a:latin typeface="Arial"/>
                <a:cs typeface="Arial"/>
              </a:rPr>
              <a:t>The</a:t>
            </a:r>
            <a:r>
              <a:rPr sz="1950" spc="-95" dirty="0">
                <a:solidFill>
                  <a:srgbClr val="FFFFFF"/>
                </a:solidFill>
                <a:latin typeface="Arial"/>
                <a:cs typeface="Arial"/>
              </a:rPr>
              <a:t> </a:t>
            </a:r>
            <a:r>
              <a:rPr sz="1950" dirty="0">
                <a:solidFill>
                  <a:srgbClr val="FFFFFF"/>
                </a:solidFill>
                <a:latin typeface="Arial"/>
                <a:cs typeface="Arial"/>
              </a:rPr>
              <a:t>ATLS</a:t>
            </a:r>
            <a:r>
              <a:rPr sz="1950" spc="20" dirty="0">
                <a:solidFill>
                  <a:srgbClr val="FFFFFF"/>
                </a:solidFill>
                <a:latin typeface="Arial"/>
                <a:cs typeface="Arial"/>
              </a:rPr>
              <a:t> </a:t>
            </a:r>
            <a:r>
              <a:rPr sz="1950" dirty="0">
                <a:solidFill>
                  <a:srgbClr val="FFFFFF"/>
                </a:solidFill>
                <a:latin typeface="Arial"/>
                <a:cs typeface="Arial"/>
              </a:rPr>
              <a:t>catalogue</a:t>
            </a:r>
            <a:r>
              <a:rPr sz="1950" spc="25" dirty="0">
                <a:solidFill>
                  <a:srgbClr val="FFFFFF"/>
                </a:solidFill>
                <a:latin typeface="Arial"/>
                <a:cs typeface="Arial"/>
              </a:rPr>
              <a:t> </a:t>
            </a:r>
            <a:r>
              <a:rPr sz="1950" dirty="0">
                <a:solidFill>
                  <a:srgbClr val="FFFFFF"/>
                </a:solidFill>
                <a:latin typeface="Arial"/>
                <a:cs typeface="Arial"/>
              </a:rPr>
              <a:t>is</a:t>
            </a:r>
            <a:r>
              <a:rPr sz="1950" spc="20" dirty="0">
                <a:solidFill>
                  <a:srgbClr val="FFFFFF"/>
                </a:solidFill>
                <a:latin typeface="Arial"/>
                <a:cs typeface="Arial"/>
              </a:rPr>
              <a:t> </a:t>
            </a:r>
            <a:r>
              <a:rPr sz="1950" dirty="0">
                <a:solidFill>
                  <a:srgbClr val="FFFFFF"/>
                </a:solidFill>
                <a:latin typeface="Arial"/>
                <a:cs typeface="Arial"/>
              </a:rPr>
              <a:t>valued</a:t>
            </a:r>
            <a:r>
              <a:rPr sz="1950" spc="20" dirty="0">
                <a:solidFill>
                  <a:srgbClr val="FFFFFF"/>
                </a:solidFill>
                <a:latin typeface="Arial"/>
                <a:cs typeface="Arial"/>
              </a:rPr>
              <a:t> </a:t>
            </a:r>
            <a:r>
              <a:rPr sz="1950" dirty="0">
                <a:solidFill>
                  <a:srgbClr val="FFFFFF"/>
                </a:solidFill>
                <a:latin typeface="Arial"/>
                <a:cs typeface="Arial"/>
              </a:rPr>
              <a:t>at</a:t>
            </a:r>
            <a:r>
              <a:rPr sz="1950" spc="25" dirty="0">
                <a:solidFill>
                  <a:srgbClr val="FFFFFF"/>
                </a:solidFill>
                <a:latin typeface="Arial"/>
                <a:cs typeface="Arial"/>
              </a:rPr>
              <a:t> </a:t>
            </a:r>
            <a:r>
              <a:rPr sz="1950" dirty="0">
                <a:solidFill>
                  <a:srgbClr val="FFFFFF"/>
                </a:solidFill>
                <a:latin typeface="Arial"/>
                <a:cs typeface="Arial"/>
              </a:rPr>
              <a:t>over</a:t>
            </a:r>
            <a:r>
              <a:rPr sz="1950" spc="20" dirty="0">
                <a:solidFill>
                  <a:srgbClr val="FFFFFF"/>
                </a:solidFill>
                <a:latin typeface="Arial"/>
                <a:cs typeface="Arial"/>
              </a:rPr>
              <a:t> </a:t>
            </a:r>
            <a:r>
              <a:rPr sz="1950" dirty="0">
                <a:solidFill>
                  <a:srgbClr val="FFFFFF"/>
                </a:solidFill>
                <a:latin typeface="Arial"/>
                <a:cs typeface="Arial"/>
              </a:rPr>
              <a:t>$1,499</a:t>
            </a:r>
            <a:r>
              <a:rPr sz="1950" spc="20" dirty="0">
                <a:solidFill>
                  <a:srgbClr val="FFFFFF"/>
                </a:solidFill>
                <a:latin typeface="Arial"/>
                <a:cs typeface="Arial"/>
              </a:rPr>
              <a:t> </a:t>
            </a:r>
            <a:r>
              <a:rPr sz="1950" dirty="0">
                <a:solidFill>
                  <a:srgbClr val="FFFFFF"/>
                </a:solidFill>
                <a:latin typeface="Arial"/>
                <a:cs typeface="Arial"/>
              </a:rPr>
              <a:t>per</a:t>
            </a:r>
            <a:r>
              <a:rPr sz="1950" spc="25" dirty="0">
                <a:solidFill>
                  <a:srgbClr val="FFFFFF"/>
                </a:solidFill>
                <a:latin typeface="Arial"/>
                <a:cs typeface="Arial"/>
              </a:rPr>
              <a:t> </a:t>
            </a:r>
            <a:r>
              <a:rPr sz="1950" dirty="0">
                <a:solidFill>
                  <a:srgbClr val="FFFFFF"/>
                </a:solidFill>
                <a:latin typeface="Arial"/>
                <a:cs typeface="Arial"/>
              </a:rPr>
              <a:t>person</a:t>
            </a:r>
            <a:r>
              <a:rPr sz="1950" spc="20" dirty="0">
                <a:solidFill>
                  <a:srgbClr val="FFFFFF"/>
                </a:solidFill>
                <a:latin typeface="Arial"/>
                <a:cs typeface="Arial"/>
              </a:rPr>
              <a:t> </a:t>
            </a:r>
            <a:r>
              <a:rPr sz="1950" dirty="0">
                <a:solidFill>
                  <a:srgbClr val="FFFFFF"/>
                </a:solidFill>
                <a:latin typeface="Arial"/>
                <a:cs typeface="Arial"/>
              </a:rPr>
              <a:t>if</a:t>
            </a:r>
            <a:r>
              <a:rPr sz="1950" spc="20" dirty="0">
                <a:solidFill>
                  <a:srgbClr val="FFFFFF"/>
                </a:solidFill>
                <a:latin typeface="Arial"/>
                <a:cs typeface="Arial"/>
              </a:rPr>
              <a:t> </a:t>
            </a:r>
            <a:r>
              <a:rPr sz="1950" dirty="0">
                <a:solidFill>
                  <a:srgbClr val="FFFFFF"/>
                </a:solidFill>
                <a:latin typeface="Arial"/>
                <a:cs typeface="Arial"/>
              </a:rPr>
              <a:t>purchased</a:t>
            </a:r>
            <a:r>
              <a:rPr sz="1950" spc="20" dirty="0">
                <a:solidFill>
                  <a:srgbClr val="FFFFFF"/>
                </a:solidFill>
                <a:latin typeface="Arial"/>
                <a:cs typeface="Arial"/>
              </a:rPr>
              <a:t> </a:t>
            </a:r>
            <a:r>
              <a:rPr sz="1950" dirty="0">
                <a:solidFill>
                  <a:srgbClr val="FFFFFF"/>
                </a:solidFill>
                <a:latin typeface="Arial"/>
                <a:cs typeface="Arial"/>
              </a:rPr>
              <a:t>individually</a:t>
            </a:r>
            <a:r>
              <a:rPr sz="1950" spc="25" dirty="0">
                <a:solidFill>
                  <a:srgbClr val="FFFFFF"/>
                </a:solidFill>
                <a:latin typeface="Arial"/>
                <a:cs typeface="Arial"/>
              </a:rPr>
              <a:t> </a:t>
            </a:r>
            <a:r>
              <a:rPr sz="1950" dirty="0">
                <a:solidFill>
                  <a:srgbClr val="FFFFFF"/>
                </a:solidFill>
                <a:latin typeface="Arial"/>
                <a:cs typeface="Arial"/>
              </a:rPr>
              <a:t>through</a:t>
            </a:r>
            <a:r>
              <a:rPr sz="1950" spc="20" dirty="0">
                <a:solidFill>
                  <a:srgbClr val="FFFFFF"/>
                </a:solidFill>
                <a:latin typeface="Arial"/>
                <a:cs typeface="Arial"/>
              </a:rPr>
              <a:t> </a:t>
            </a:r>
            <a:r>
              <a:rPr sz="1950" dirty="0">
                <a:solidFill>
                  <a:srgbClr val="FFFFFF"/>
                </a:solidFill>
                <a:latin typeface="Arial"/>
                <a:cs typeface="Arial"/>
              </a:rPr>
              <a:t>CHIMA’s</a:t>
            </a:r>
            <a:r>
              <a:rPr sz="1950" spc="20" dirty="0">
                <a:solidFill>
                  <a:srgbClr val="FFFFFF"/>
                </a:solidFill>
                <a:latin typeface="Arial"/>
                <a:cs typeface="Arial"/>
              </a:rPr>
              <a:t> </a:t>
            </a:r>
            <a:r>
              <a:rPr sz="1950" spc="-10" dirty="0">
                <a:solidFill>
                  <a:srgbClr val="FFFFFF"/>
                </a:solidFill>
                <a:latin typeface="Arial"/>
                <a:cs typeface="Arial"/>
              </a:rPr>
              <a:t>website.</a:t>
            </a:r>
            <a:endParaRPr sz="1950" dirty="0">
              <a:latin typeface="Arial"/>
              <a:cs typeface="Arial"/>
            </a:endParaRPr>
          </a:p>
          <a:p>
            <a:pPr>
              <a:lnSpc>
                <a:spcPct val="100000"/>
              </a:lnSpc>
              <a:spcBef>
                <a:spcPts val="50"/>
              </a:spcBef>
            </a:pPr>
            <a:endParaRPr sz="2700" dirty="0">
              <a:latin typeface="Arial"/>
              <a:cs typeface="Arial"/>
            </a:endParaRPr>
          </a:p>
          <a:p>
            <a:pPr algn="ctr">
              <a:lnSpc>
                <a:spcPct val="100000"/>
              </a:lnSpc>
            </a:pPr>
            <a:r>
              <a:rPr sz="2950" dirty="0">
                <a:solidFill>
                  <a:srgbClr val="00FFFF"/>
                </a:solidFill>
                <a:latin typeface="Arial"/>
                <a:cs typeface="Arial"/>
              </a:rPr>
              <a:t>Calculating</a:t>
            </a:r>
            <a:r>
              <a:rPr sz="2950" spc="-25" dirty="0">
                <a:solidFill>
                  <a:srgbClr val="00FFFF"/>
                </a:solidFill>
                <a:latin typeface="Arial"/>
                <a:cs typeface="Arial"/>
              </a:rPr>
              <a:t> </a:t>
            </a:r>
            <a:r>
              <a:rPr sz="2950" dirty="0">
                <a:solidFill>
                  <a:srgbClr val="00FFFF"/>
                </a:solidFill>
                <a:latin typeface="Arial"/>
                <a:cs typeface="Arial"/>
              </a:rPr>
              <a:t>your</a:t>
            </a:r>
            <a:r>
              <a:rPr sz="2950" spc="-20" dirty="0">
                <a:solidFill>
                  <a:srgbClr val="00FFFF"/>
                </a:solidFill>
                <a:latin typeface="Arial"/>
                <a:cs typeface="Arial"/>
              </a:rPr>
              <a:t> </a:t>
            </a:r>
            <a:r>
              <a:rPr sz="2950" spc="-10" dirty="0">
                <a:solidFill>
                  <a:srgbClr val="00FFFF"/>
                </a:solidFill>
                <a:latin typeface="Arial"/>
                <a:cs typeface="Arial"/>
              </a:rPr>
              <a:t>package</a:t>
            </a:r>
            <a:endParaRPr sz="2950" dirty="0">
              <a:latin typeface="Arial"/>
              <a:cs typeface="Arial"/>
            </a:endParaRPr>
          </a:p>
          <a:p>
            <a:pPr marL="12700" marR="5080" algn="ctr">
              <a:lnSpc>
                <a:spcPct val="126800"/>
              </a:lnSpc>
              <a:spcBef>
                <a:spcPts val="540"/>
              </a:spcBef>
            </a:pPr>
            <a:r>
              <a:rPr sz="1950" dirty="0">
                <a:solidFill>
                  <a:srgbClr val="FFFFFF"/>
                </a:solidFill>
                <a:latin typeface="Arial"/>
                <a:cs typeface="Arial"/>
              </a:rPr>
              <a:t>An</a:t>
            </a:r>
            <a:r>
              <a:rPr sz="1950" spc="40" dirty="0">
                <a:solidFill>
                  <a:srgbClr val="FFFFFF"/>
                </a:solidFill>
                <a:latin typeface="Arial"/>
                <a:cs typeface="Arial"/>
              </a:rPr>
              <a:t> </a:t>
            </a:r>
            <a:r>
              <a:rPr sz="1950" dirty="0">
                <a:solidFill>
                  <a:srgbClr val="FFFFFF"/>
                </a:solidFill>
                <a:latin typeface="Arial"/>
                <a:cs typeface="Arial"/>
              </a:rPr>
              <a:t>organization</a:t>
            </a:r>
            <a:r>
              <a:rPr sz="1950" spc="45" dirty="0">
                <a:solidFill>
                  <a:srgbClr val="FFFFFF"/>
                </a:solidFill>
                <a:latin typeface="Arial"/>
                <a:cs typeface="Arial"/>
              </a:rPr>
              <a:t> </a:t>
            </a:r>
            <a:r>
              <a:rPr lang="en-CA" sz="1950" dirty="0">
                <a:solidFill>
                  <a:srgbClr val="FFFFFF"/>
                </a:solidFill>
                <a:latin typeface="Arial"/>
                <a:cs typeface="Arial"/>
              </a:rPr>
              <a:t>pays a per employee fee each year</a:t>
            </a:r>
            <a:r>
              <a:rPr sz="1950" dirty="0">
                <a:solidFill>
                  <a:srgbClr val="FFFFFF"/>
                </a:solidFill>
                <a:latin typeface="Arial"/>
                <a:cs typeface="Arial"/>
              </a:rPr>
              <a:t>.</a:t>
            </a:r>
            <a:r>
              <a:rPr sz="1950" spc="45" dirty="0">
                <a:solidFill>
                  <a:srgbClr val="FFFFFF"/>
                </a:solidFill>
                <a:latin typeface="Arial"/>
                <a:cs typeface="Arial"/>
              </a:rPr>
              <a:t> </a:t>
            </a:r>
            <a:r>
              <a:rPr sz="1950" dirty="0">
                <a:solidFill>
                  <a:srgbClr val="FFFFFF"/>
                </a:solidFill>
                <a:latin typeface="Arial"/>
                <a:cs typeface="Arial"/>
              </a:rPr>
              <a:t>Each</a:t>
            </a:r>
            <a:r>
              <a:rPr sz="1950" spc="45" dirty="0">
                <a:solidFill>
                  <a:srgbClr val="FFFFFF"/>
                </a:solidFill>
                <a:latin typeface="Arial"/>
                <a:cs typeface="Arial"/>
              </a:rPr>
              <a:t> </a:t>
            </a:r>
            <a:r>
              <a:rPr sz="1950" dirty="0">
                <a:solidFill>
                  <a:srgbClr val="FFFFFF"/>
                </a:solidFill>
                <a:latin typeface="Arial"/>
                <a:cs typeface="Arial"/>
              </a:rPr>
              <a:t>organization</a:t>
            </a:r>
            <a:r>
              <a:rPr sz="1950" spc="45" dirty="0">
                <a:solidFill>
                  <a:srgbClr val="FFFFFF"/>
                </a:solidFill>
                <a:latin typeface="Arial"/>
                <a:cs typeface="Arial"/>
              </a:rPr>
              <a:t> </a:t>
            </a:r>
            <a:r>
              <a:rPr sz="1950" dirty="0">
                <a:solidFill>
                  <a:srgbClr val="FFFFFF"/>
                </a:solidFill>
                <a:latin typeface="Arial"/>
                <a:cs typeface="Arial"/>
              </a:rPr>
              <a:t>can</a:t>
            </a:r>
            <a:r>
              <a:rPr sz="1950" spc="45" dirty="0">
                <a:solidFill>
                  <a:srgbClr val="FFFFFF"/>
                </a:solidFill>
                <a:latin typeface="Arial"/>
                <a:cs typeface="Arial"/>
              </a:rPr>
              <a:t> </a:t>
            </a:r>
            <a:r>
              <a:rPr sz="1950" spc="-10" dirty="0">
                <a:solidFill>
                  <a:srgbClr val="FFFFFF"/>
                </a:solidFill>
                <a:latin typeface="Arial"/>
                <a:cs typeface="Arial"/>
              </a:rPr>
              <a:t>determine </a:t>
            </a:r>
            <a:r>
              <a:rPr sz="1950" dirty="0">
                <a:solidFill>
                  <a:srgbClr val="FFFFFF"/>
                </a:solidFill>
                <a:latin typeface="Arial"/>
                <a:cs typeface="Arial"/>
              </a:rPr>
              <a:t>afterwards</a:t>
            </a:r>
            <a:r>
              <a:rPr sz="1950" spc="30" dirty="0">
                <a:solidFill>
                  <a:srgbClr val="FFFFFF"/>
                </a:solidFill>
                <a:latin typeface="Arial"/>
                <a:cs typeface="Arial"/>
              </a:rPr>
              <a:t> </a:t>
            </a:r>
            <a:r>
              <a:rPr sz="1950" dirty="0">
                <a:solidFill>
                  <a:srgbClr val="FFFFFF"/>
                </a:solidFill>
                <a:latin typeface="Arial"/>
                <a:cs typeface="Arial"/>
              </a:rPr>
              <a:t>if</a:t>
            </a:r>
            <a:r>
              <a:rPr sz="1950" spc="35" dirty="0">
                <a:solidFill>
                  <a:srgbClr val="FFFFFF"/>
                </a:solidFill>
                <a:latin typeface="Arial"/>
                <a:cs typeface="Arial"/>
              </a:rPr>
              <a:t> </a:t>
            </a:r>
            <a:r>
              <a:rPr sz="1950" dirty="0">
                <a:solidFill>
                  <a:srgbClr val="FFFFFF"/>
                </a:solidFill>
                <a:latin typeface="Arial"/>
                <a:cs typeface="Arial"/>
              </a:rPr>
              <a:t>they’d</a:t>
            </a:r>
            <a:r>
              <a:rPr sz="1950" spc="30" dirty="0">
                <a:solidFill>
                  <a:srgbClr val="FFFFFF"/>
                </a:solidFill>
                <a:latin typeface="Arial"/>
                <a:cs typeface="Arial"/>
              </a:rPr>
              <a:t> </a:t>
            </a:r>
            <a:r>
              <a:rPr sz="1950" dirty="0">
                <a:solidFill>
                  <a:srgbClr val="FFFFFF"/>
                </a:solidFill>
                <a:latin typeface="Arial"/>
                <a:cs typeface="Arial"/>
              </a:rPr>
              <a:t>like</a:t>
            </a:r>
            <a:r>
              <a:rPr sz="1950" spc="35" dirty="0">
                <a:solidFill>
                  <a:srgbClr val="FFFFFF"/>
                </a:solidFill>
                <a:latin typeface="Arial"/>
                <a:cs typeface="Arial"/>
              </a:rPr>
              <a:t> </a:t>
            </a:r>
            <a:r>
              <a:rPr sz="1950" dirty="0">
                <a:solidFill>
                  <a:srgbClr val="FFFFFF"/>
                </a:solidFill>
                <a:latin typeface="Arial"/>
                <a:cs typeface="Arial"/>
              </a:rPr>
              <a:t>to</a:t>
            </a:r>
            <a:r>
              <a:rPr sz="1950" spc="30" dirty="0">
                <a:solidFill>
                  <a:srgbClr val="FFFFFF"/>
                </a:solidFill>
                <a:latin typeface="Arial"/>
                <a:cs typeface="Arial"/>
              </a:rPr>
              <a:t> </a:t>
            </a:r>
            <a:r>
              <a:rPr sz="1950" dirty="0">
                <a:solidFill>
                  <a:srgbClr val="FFFFFF"/>
                </a:solidFill>
                <a:latin typeface="Arial"/>
                <a:cs typeface="Arial"/>
              </a:rPr>
              <a:t>deduct</a:t>
            </a:r>
            <a:r>
              <a:rPr sz="1950" spc="35" dirty="0">
                <a:solidFill>
                  <a:srgbClr val="FFFFFF"/>
                </a:solidFill>
                <a:latin typeface="Arial"/>
                <a:cs typeface="Arial"/>
              </a:rPr>
              <a:t> </a:t>
            </a:r>
            <a:r>
              <a:rPr sz="1950" dirty="0">
                <a:solidFill>
                  <a:srgbClr val="FFFFFF"/>
                </a:solidFill>
                <a:latin typeface="Arial"/>
                <a:cs typeface="Arial"/>
              </a:rPr>
              <a:t>the</a:t>
            </a:r>
            <a:r>
              <a:rPr sz="1950" spc="35" dirty="0">
                <a:solidFill>
                  <a:srgbClr val="FFFFFF"/>
                </a:solidFill>
                <a:latin typeface="Arial"/>
                <a:cs typeface="Arial"/>
              </a:rPr>
              <a:t> </a:t>
            </a:r>
            <a:r>
              <a:rPr sz="1950" dirty="0">
                <a:solidFill>
                  <a:srgbClr val="FFFFFF"/>
                </a:solidFill>
                <a:latin typeface="Arial"/>
                <a:cs typeface="Arial"/>
              </a:rPr>
              <a:t>employee</a:t>
            </a:r>
            <a:r>
              <a:rPr sz="1950" spc="30" dirty="0">
                <a:solidFill>
                  <a:srgbClr val="FFFFFF"/>
                </a:solidFill>
                <a:latin typeface="Arial"/>
                <a:cs typeface="Arial"/>
              </a:rPr>
              <a:t> </a:t>
            </a:r>
            <a:r>
              <a:rPr sz="1950" dirty="0">
                <a:solidFill>
                  <a:srgbClr val="FFFFFF"/>
                </a:solidFill>
                <a:latin typeface="Arial"/>
                <a:cs typeface="Arial"/>
              </a:rPr>
              <a:t>portion</a:t>
            </a:r>
            <a:r>
              <a:rPr sz="1950" spc="35" dirty="0">
                <a:solidFill>
                  <a:srgbClr val="FFFFFF"/>
                </a:solidFill>
                <a:latin typeface="Arial"/>
                <a:cs typeface="Arial"/>
              </a:rPr>
              <a:t> </a:t>
            </a:r>
            <a:r>
              <a:rPr sz="1950" dirty="0">
                <a:solidFill>
                  <a:srgbClr val="FFFFFF"/>
                </a:solidFill>
                <a:latin typeface="Arial"/>
                <a:cs typeface="Arial"/>
              </a:rPr>
              <a:t>from</a:t>
            </a:r>
            <a:r>
              <a:rPr sz="1950" spc="30" dirty="0">
                <a:solidFill>
                  <a:srgbClr val="FFFFFF"/>
                </a:solidFill>
                <a:latin typeface="Arial"/>
                <a:cs typeface="Arial"/>
              </a:rPr>
              <a:t> </a:t>
            </a:r>
            <a:r>
              <a:rPr sz="1950" dirty="0">
                <a:solidFill>
                  <a:srgbClr val="FFFFFF"/>
                </a:solidFill>
                <a:latin typeface="Arial"/>
                <a:cs typeface="Arial"/>
              </a:rPr>
              <a:t>payroll</a:t>
            </a:r>
            <a:r>
              <a:rPr sz="1950" spc="35" dirty="0">
                <a:solidFill>
                  <a:srgbClr val="FFFFFF"/>
                </a:solidFill>
                <a:latin typeface="Arial"/>
                <a:cs typeface="Arial"/>
              </a:rPr>
              <a:t> </a:t>
            </a:r>
            <a:r>
              <a:rPr sz="1950" dirty="0">
                <a:solidFill>
                  <a:srgbClr val="FFFFFF"/>
                </a:solidFill>
                <a:latin typeface="Arial"/>
                <a:cs typeface="Arial"/>
              </a:rPr>
              <a:t>or</a:t>
            </a:r>
            <a:r>
              <a:rPr sz="1950" spc="35" dirty="0">
                <a:solidFill>
                  <a:srgbClr val="FFFFFF"/>
                </a:solidFill>
                <a:latin typeface="Arial"/>
                <a:cs typeface="Arial"/>
              </a:rPr>
              <a:t> </a:t>
            </a:r>
            <a:r>
              <a:rPr sz="1950" dirty="0">
                <a:solidFill>
                  <a:srgbClr val="FFFFFF"/>
                </a:solidFill>
                <a:latin typeface="Arial"/>
                <a:cs typeface="Arial"/>
              </a:rPr>
              <a:t>absorb</a:t>
            </a:r>
            <a:r>
              <a:rPr sz="1950" spc="30" dirty="0">
                <a:solidFill>
                  <a:srgbClr val="FFFFFF"/>
                </a:solidFill>
                <a:latin typeface="Arial"/>
                <a:cs typeface="Arial"/>
              </a:rPr>
              <a:t> </a:t>
            </a:r>
            <a:r>
              <a:rPr sz="1950" dirty="0">
                <a:solidFill>
                  <a:srgbClr val="FFFFFF"/>
                </a:solidFill>
                <a:latin typeface="Arial"/>
                <a:cs typeface="Arial"/>
              </a:rPr>
              <a:t>the</a:t>
            </a:r>
            <a:r>
              <a:rPr sz="1950" spc="35" dirty="0">
                <a:solidFill>
                  <a:srgbClr val="FFFFFF"/>
                </a:solidFill>
                <a:latin typeface="Arial"/>
                <a:cs typeface="Arial"/>
              </a:rPr>
              <a:t> </a:t>
            </a:r>
            <a:r>
              <a:rPr sz="1950" dirty="0">
                <a:solidFill>
                  <a:srgbClr val="FFFFFF"/>
                </a:solidFill>
                <a:latin typeface="Arial"/>
                <a:cs typeface="Arial"/>
              </a:rPr>
              <a:t>cost</a:t>
            </a:r>
            <a:r>
              <a:rPr sz="1950" spc="30" dirty="0">
                <a:solidFill>
                  <a:srgbClr val="FFFFFF"/>
                </a:solidFill>
                <a:latin typeface="Arial"/>
                <a:cs typeface="Arial"/>
              </a:rPr>
              <a:t> </a:t>
            </a:r>
            <a:r>
              <a:rPr sz="1950" dirty="0">
                <a:solidFill>
                  <a:srgbClr val="FFFFFF"/>
                </a:solidFill>
                <a:latin typeface="Arial"/>
                <a:cs typeface="Arial"/>
              </a:rPr>
              <a:t>as</a:t>
            </a:r>
            <a:r>
              <a:rPr sz="1950" spc="35" dirty="0">
                <a:solidFill>
                  <a:srgbClr val="FFFFFF"/>
                </a:solidFill>
                <a:latin typeface="Arial"/>
                <a:cs typeface="Arial"/>
              </a:rPr>
              <a:t> </a:t>
            </a:r>
            <a:r>
              <a:rPr sz="1950" dirty="0">
                <a:solidFill>
                  <a:srgbClr val="FFFFFF"/>
                </a:solidFill>
                <a:latin typeface="Arial"/>
                <a:cs typeface="Arial"/>
              </a:rPr>
              <a:t>a</a:t>
            </a:r>
            <a:r>
              <a:rPr sz="1950" spc="30" dirty="0">
                <a:solidFill>
                  <a:srgbClr val="FFFFFF"/>
                </a:solidFill>
                <a:latin typeface="Arial"/>
                <a:cs typeface="Arial"/>
              </a:rPr>
              <a:t> </a:t>
            </a:r>
            <a:r>
              <a:rPr sz="1950" dirty="0">
                <a:solidFill>
                  <a:srgbClr val="FFFFFF"/>
                </a:solidFill>
                <a:latin typeface="Arial"/>
                <a:cs typeface="Arial"/>
              </a:rPr>
              <a:t>benefit</a:t>
            </a:r>
            <a:r>
              <a:rPr sz="1950" spc="35" dirty="0">
                <a:solidFill>
                  <a:srgbClr val="FFFFFF"/>
                </a:solidFill>
                <a:latin typeface="Arial"/>
                <a:cs typeface="Arial"/>
              </a:rPr>
              <a:t> </a:t>
            </a:r>
            <a:r>
              <a:rPr sz="1950" dirty="0">
                <a:solidFill>
                  <a:srgbClr val="FFFFFF"/>
                </a:solidFill>
                <a:latin typeface="Arial"/>
                <a:cs typeface="Arial"/>
              </a:rPr>
              <a:t>to</a:t>
            </a:r>
            <a:r>
              <a:rPr sz="1950" spc="35" dirty="0">
                <a:solidFill>
                  <a:srgbClr val="FFFFFF"/>
                </a:solidFill>
                <a:latin typeface="Arial"/>
                <a:cs typeface="Arial"/>
              </a:rPr>
              <a:t> </a:t>
            </a:r>
            <a:r>
              <a:rPr sz="1950" dirty="0">
                <a:solidFill>
                  <a:srgbClr val="FFFFFF"/>
                </a:solidFill>
                <a:latin typeface="Arial"/>
                <a:cs typeface="Arial"/>
              </a:rPr>
              <a:t>their</a:t>
            </a:r>
            <a:r>
              <a:rPr sz="1950" spc="30" dirty="0">
                <a:solidFill>
                  <a:srgbClr val="FFFFFF"/>
                </a:solidFill>
                <a:latin typeface="Arial"/>
                <a:cs typeface="Arial"/>
              </a:rPr>
              <a:t> </a:t>
            </a:r>
            <a:r>
              <a:rPr sz="1950" spc="-10" dirty="0">
                <a:solidFill>
                  <a:srgbClr val="FFFFFF"/>
                </a:solidFill>
                <a:latin typeface="Arial"/>
                <a:cs typeface="Arial"/>
              </a:rPr>
              <a:t>staff.</a:t>
            </a:r>
            <a:endParaRPr sz="1950" dirty="0">
              <a:latin typeface="Arial"/>
              <a:cs typeface="Arial"/>
            </a:endParaRPr>
          </a:p>
          <a:p>
            <a:pPr marL="1905" algn="ctr">
              <a:lnSpc>
                <a:spcPct val="100000"/>
              </a:lnSpc>
              <a:spcBef>
                <a:spcPts val="1370"/>
              </a:spcBef>
            </a:pPr>
            <a:r>
              <a:rPr sz="1950" dirty="0">
                <a:solidFill>
                  <a:srgbClr val="00FFFF"/>
                </a:solidFill>
                <a:latin typeface="Arial"/>
                <a:cs typeface="Arial"/>
              </a:rPr>
              <a:t>Example</a:t>
            </a:r>
            <a:r>
              <a:rPr sz="1950" spc="35" dirty="0">
                <a:solidFill>
                  <a:srgbClr val="00FFFF"/>
                </a:solidFill>
                <a:latin typeface="Arial"/>
                <a:cs typeface="Arial"/>
              </a:rPr>
              <a:t> </a:t>
            </a:r>
            <a:r>
              <a:rPr sz="1950" dirty="0">
                <a:solidFill>
                  <a:srgbClr val="00FFFF"/>
                </a:solidFill>
                <a:latin typeface="Arial"/>
                <a:cs typeface="Arial"/>
              </a:rPr>
              <a:t>cost</a:t>
            </a:r>
            <a:r>
              <a:rPr sz="1950" spc="35" dirty="0">
                <a:solidFill>
                  <a:srgbClr val="00FFFF"/>
                </a:solidFill>
                <a:latin typeface="Arial"/>
                <a:cs typeface="Arial"/>
              </a:rPr>
              <a:t> </a:t>
            </a:r>
            <a:r>
              <a:rPr sz="1950" dirty="0">
                <a:solidFill>
                  <a:srgbClr val="00FFFF"/>
                </a:solidFill>
                <a:latin typeface="Arial"/>
                <a:cs typeface="Arial"/>
              </a:rPr>
              <a:t>for</a:t>
            </a:r>
            <a:r>
              <a:rPr sz="1950" spc="35" dirty="0">
                <a:solidFill>
                  <a:srgbClr val="00FFFF"/>
                </a:solidFill>
                <a:latin typeface="Arial"/>
                <a:cs typeface="Arial"/>
              </a:rPr>
              <a:t> </a:t>
            </a:r>
            <a:r>
              <a:rPr sz="1950" dirty="0">
                <a:solidFill>
                  <a:srgbClr val="00FFFF"/>
                </a:solidFill>
                <a:latin typeface="Arial"/>
                <a:cs typeface="Arial"/>
              </a:rPr>
              <a:t>a</a:t>
            </a:r>
            <a:r>
              <a:rPr sz="1950" spc="35" dirty="0">
                <a:solidFill>
                  <a:srgbClr val="00FFFF"/>
                </a:solidFill>
                <a:latin typeface="Arial"/>
                <a:cs typeface="Arial"/>
              </a:rPr>
              <a:t> </a:t>
            </a:r>
            <a:r>
              <a:rPr sz="1950" dirty="0">
                <a:solidFill>
                  <a:srgbClr val="00FFFF"/>
                </a:solidFill>
                <a:latin typeface="Arial"/>
                <a:cs typeface="Arial"/>
              </a:rPr>
              <a:t>team</a:t>
            </a:r>
            <a:r>
              <a:rPr sz="1950" spc="35" dirty="0">
                <a:solidFill>
                  <a:srgbClr val="00FFFF"/>
                </a:solidFill>
                <a:latin typeface="Arial"/>
                <a:cs typeface="Arial"/>
              </a:rPr>
              <a:t> </a:t>
            </a:r>
            <a:r>
              <a:rPr sz="1950" dirty="0">
                <a:solidFill>
                  <a:srgbClr val="00FFFF"/>
                </a:solidFill>
                <a:latin typeface="Arial"/>
                <a:cs typeface="Arial"/>
              </a:rPr>
              <a:t>of</a:t>
            </a:r>
            <a:r>
              <a:rPr sz="1950" spc="35" dirty="0">
                <a:solidFill>
                  <a:srgbClr val="00FFFF"/>
                </a:solidFill>
                <a:latin typeface="Arial"/>
                <a:cs typeface="Arial"/>
              </a:rPr>
              <a:t> </a:t>
            </a:r>
            <a:r>
              <a:rPr sz="1950" dirty="0">
                <a:solidFill>
                  <a:srgbClr val="00FFFF"/>
                </a:solidFill>
                <a:latin typeface="Arial"/>
                <a:cs typeface="Arial"/>
              </a:rPr>
              <a:t>6</a:t>
            </a:r>
            <a:r>
              <a:rPr sz="1950" spc="35" dirty="0">
                <a:solidFill>
                  <a:srgbClr val="00FFFF"/>
                </a:solidFill>
                <a:latin typeface="Arial"/>
                <a:cs typeface="Arial"/>
              </a:rPr>
              <a:t> </a:t>
            </a:r>
            <a:r>
              <a:rPr sz="1950" spc="-10" dirty="0">
                <a:solidFill>
                  <a:srgbClr val="00FFFF"/>
                </a:solidFill>
                <a:latin typeface="Arial"/>
                <a:cs typeface="Arial"/>
              </a:rPr>
              <a:t>employees:</a:t>
            </a:r>
            <a:endParaRPr sz="1950" dirty="0">
              <a:latin typeface="Arial"/>
              <a:cs typeface="Arial"/>
            </a:endParaRPr>
          </a:p>
        </p:txBody>
      </p:sp>
      <p:sp>
        <p:nvSpPr>
          <p:cNvPr id="41" name="object 15">
            <a:extLst>
              <a:ext uri="{FF2B5EF4-FFF2-40B4-BE49-F238E27FC236}">
                <a16:creationId xmlns:a16="http://schemas.microsoft.com/office/drawing/2014/main" id="{DEFC903A-86B1-4CE9-3320-234AE9AED4CD}"/>
              </a:ext>
            </a:extLst>
          </p:cNvPr>
          <p:cNvSpPr txBox="1"/>
          <p:nvPr/>
        </p:nvSpPr>
        <p:spPr>
          <a:xfrm>
            <a:off x="5525040" y="8826114"/>
            <a:ext cx="3867150" cy="1282065"/>
          </a:xfrm>
          <a:prstGeom prst="rect">
            <a:avLst/>
          </a:prstGeom>
        </p:spPr>
        <p:txBody>
          <a:bodyPr vert="horz" wrap="square" lIns="0" tIns="90170" rIns="0" bIns="0" rtlCol="0">
            <a:spAutoFit/>
          </a:bodyPr>
          <a:lstStyle/>
          <a:p>
            <a:pPr algn="ctr">
              <a:lnSpc>
                <a:spcPct val="100000"/>
              </a:lnSpc>
              <a:spcBef>
                <a:spcPts val="710"/>
              </a:spcBef>
            </a:pPr>
            <a:r>
              <a:rPr lang="en-CA" sz="2950" spc="-20" dirty="0">
                <a:solidFill>
                  <a:srgbClr val="FFFFFF"/>
                </a:solidFill>
                <a:latin typeface="Arial"/>
                <a:cs typeface="Arial"/>
              </a:rPr>
              <a:t>6 employees x $150</a:t>
            </a:r>
            <a:endParaRPr sz="2950" dirty="0">
              <a:latin typeface="Arial"/>
              <a:cs typeface="Arial"/>
            </a:endParaRPr>
          </a:p>
          <a:p>
            <a:pPr marL="12065" marR="5080" algn="ctr">
              <a:lnSpc>
                <a:spcPts val="2970"/>
              </a:lnSpc>
            </a:pPr>
            <a:r>
              <a:rPr sz="1950" dirty="0">
                <a:solidFill>
                  <a:srgbClr val="FFFFFF"/>
                </a:solidFill>
                <a:latin typeface="Arial"/>
                <a:cs typeface="Arial"/>
              </a:rPr>
              <a:t>$</a:t>
            </a:r>
            <a:r>
              <a:rPr lang="en-CA" sz="1950" dirty="0">
                <a:solidFill>
                  <a:srgbClr val="FFFFFF"/>
                </a:solidFill>
                <a:latin typeface="Arial"/>
                <a:cs typeface="Arial"/>
              </a:rPr>
              <a:t>150</a:t>
            </a:r>
            <a:r>
              <a:rPr sz="1950" spc="45" dirty="0">
                <a:solidFill>
                  <a:srgbClr val="FFFFFF"/>
                </a:solidFill>
                <a:latin typeface="Arial"/>
                <a:cs typeface="Arial"/>
              </a:rPr>
              <a:t> </a:t>
            </a:r>
            <a:r>
              <a:rPr sz="1950" dirty="0">
                <a:solidFill>
                  <a:srgbClr val="FFFFFF"/>
                </a:solidFill>
                <a:latin typeface="Arial"/>
                <a:cs typeface="Arial"/>
              </a:rPr>
              <a:t>subscription</a:t>
            </a:r>
            <a:r>
              <a:rPr sz="1950" spc="50" dirty="0">
                <a:solidFill>
                  <a:srgbClr val="FFFFFF"/>
                </a:solidFill>
                <a:latin typeface="Arial"/>
                <a:cs typeface="Arial"/>
              </a:rPr>
              <a:t> </a:t>
            </a:r>
            <a:r>
              <a:rPr sz="1950" dirty="0">
                <a:solidFill>
                  <a:srgbClr val="FFFFFF"/>
                </a:solidFill>
                <a:latin typeface="Arial"/>
                <a:cs typeface="Arial"/>
              </a:rPr>
              <a:t>fee</a:t>
            </a:r>
            <a:r>
              <a:rPr sz="1950" spc="45" dirty="0">
                <a:solidFill>
                  <a:srgbClr val="FFFFFF"/>
                </a:solidFill>
                <a:latin typeface="Arial"/>
                <a:cs typeface="Arial"/>
              </a:rPr>
              <a:t> </a:t>
            </a:r>
            <a:r>
              <a:rPr sz="1950" dirty="0">
                <a:solidFill>
                  <a:srgbClr val="FFFFFF"/>
                </a:solidFill>
                <a:latin typeface="Arial"/>
                <a:cs typeface="Arial"/>
              </a:rPr>
              <a:t>per</a:t>
            </a:r>
            <a:r>
              <a:rPr sz="1950" spc="50" dirty="0">
                <a:solidFill>
                  <a:srgbClr val="FFFFFF"/>
                </a:solidFill>
                <a:latin typeface="Arial"/>
                <a:cs typeface="Arial"/>
              </a:rPr>
              <a:t> </a:t>
            </a:r>
            <a:r>
              <a:rPr sz="1950" spc="-10" dirty="0">
                <a:solidFill>
                  <a:srgbClr val="FFFFFF"/>
                </a:solidFill>
                <a:latin typeface="Arial"/>
                <a:cs typeface="Arial"/>
              </a:rPr>
              <a:t>employee </a:t>
            </a:r>
            <a:r>
              <a:rPr sz="1950" dirty="0">
                <a:solidFill>
                  <a:srgbClr val="FFFFFF"/>
                </a:solidFill>
                <a:latin typeface="Arial"/>
                <a:cs typeface="Arial"/>
              </a:rPr>
              <a:t>(6</a:t>
            </a:r>
            <a:r>
              <a:rPr sz="1950" spc="20" dirty="0">
                <a:solidFill>
                  <a:srgbClr val="FFFFFF"/>
                </a:solidFill>
                <a:latin typeface="Arial"/>
                <a:cs typeface="Arial"/>
              </a:rPr>
              <a:t> </a:t>
            </a:r>
            <a:r>
              <a:rPr sz="1950" spc="-10" dirty="0">
                <a:solidFill>
                  <a:srgbClr val="FFFFFF"/>
                </a:solidFill>
                <a:latin typeface="Arial"/>
                <a:cs typeface="Arial"/>
              </a:rPr>
              <a:t>employees)</a:t>
            </a:r>
            <a:endParaRPr sz="1950" dirty="0">
              <a:latin typeface="Arial"/>
              <a:cs typeface="Arial"/>
            </a:endParaRPr>
          </a:p>
        </p:txBody>
      </p:sp>
      <p:sp>
        <p:nvSpPr>
          <p:cNvPr id="42" name="object 16">
            <a:extLst>
              <a:ext uri="{FF2B5EF4-FFF2-40B4-BE49-F238E27FC236}">
                <a16:creationId xmlns:a16="http://schemas.microsoft.com/office/drawing/2014/main" id="{39E3AB28-87AA-FEB8-9D6D-5A20986E85C3}"/>
              </a:ext>
            </a:extLst>
          </p:cNvPr>
          <p:cNvSpPr/>
          <p:nvPr/>
        </p:nvSpPr>
        <p:spPr>
          <a:xfrm>
            <a:off x="4856938" y="8795777"/>
            <a:ext cx="4950460" cy="1560195"/>
          </a:xfrm>
          <a:custGeom>
            <a:avLst/>
            <a:gdLst/>
            <a:ahLst/>
            <a:cxnLst/>
            <a:rect l="l" t="t" r="r" b="b"/>
            <a:pathLst>
              <a:path w="4950459" h="1560195">
                <a:moveTo>
                  <a:pt x="125650" y="0"/>
                </a:moveTo>
                <a:lnTo>
                  <a:pt x="76743" y="9874"/>
                </a:lnTo>
                <a:lnTo>
                  <a:pt x="36803" y="36803"/>
                </a:lnTo>
                <a:lnTo>
                  <a:pt x="9874" y="76743"/>
                </a:lnTo>
                <a:lnTo>
                  <a:pt x="0" y="125650"/>
                </a:lnTo>
                <a:lnTo>
                  <a:pt x="0" y="1434511"/>
                </a:lnTo>
                <a:lnTo>
                  <a:pt x="9874" y="1483418"/>
                </a:lnTo>
                <a:lnTo>
                  <a:pt x="36803" y="1523358"/>
                </a:lnTo>
                <a:lnTo>
                  <a:pt x="76743" y="1550287"/>
                </a:lnTo>
                <a:lnTo>
                  <a:pt x="125650" y="1560161"/>
                </a:lnTo>
                <a:lnTo>
                  <a:pt x="4824460" y="1560161"/>
                </a:lnTo>
                <a:lnTo>
                  <a:pt x="4873367" y="1550287"/>
                </a:lnTo>
                <a:lnTo>
                  <a:pt x="4913307" y="1523358"/>
                </a:lnTo>
                <a:lnTo>
                  <a:pt x="4940236" y="1483418"/>
                </a:lnTo>
                <a:lnTo>
                  <a:pt x="4950111" y="1434511"/>
                </a:lnTo>
                <a:lnTo>
                  <a:pt x="4950111" y="125650"/>
                </a:lnTo>
                <a:lnTo>
                  <a:pt x="4940236" y="76743"/>
                </a:lnTo>
                <a:lnTo>
                  <a:pt x="4913307" y="36803"/>
                </a:lnTo>
                <a:lnTo>
                  <a:pt x="4873367" y="9874"/>
                </a:lnTo>
                <a:lnTo>
                  <a:pt x="4824460" y="0"/>
                </a:lnTo>
                <a:lnTo>
                  <a:pt x="125650" y="0"/>
                </a:lnTo>
                <a:close/>
              </a:path>
            </a:pathLst>
          </a:custGeom>
          <a:ln w="10470">
            <a:solidFill>
              <a:srgbClr val="00FFFF"/>
            </a:solidFill>
          </a:ln>
        </p:spPr>
        <p:txBody>
          <a:bodyPr wrap="square" lIns="0" tIns="0" rIns="0" bIns="0" rtlCol="0"/>
          <a:lstStyle/>
          <a:p>
            <a:endParaRPr/>
          </a:p>
        </p:txBody>
      </p:sp>
      <p:sp>
        <p:nvSpPr>
          <p:cNvPr id="43" name="object 17">
            <a:extLst>
              <a:ext uri="{FF2B5EF4-FFF2-40B4-BE49-F238E27FC236}">
                <a16:creationId xmlns:a16="http://schemas.microsoft.com/office/drawing/2014/main" id="{C02F1A14-CE15-3AAB-A8D9-1609E87E8160}"/>
              </a:ext>
            </a:extLst>
          </p:cNvPr>
          <p:cNvSpPr txBox="1"/>
          <p:nvPr/>
        </p:nvSpPr>
        <p:spPr>
          <a:xfrm>
            <a:off x="11347450" y="9084792"/>
            <a:ext cx="3471545" cy="905510"/>
          </a:xfrm>
          <a:prstGeom prst="rect">
            <a:avLst/>
          </a:prstGeom>
        </p:spPr>
        <p:txBody>
          <a:bodyPr vert="horz" wrap="square" lIns="0" tIns="90170" rIns="0" bIns="0" rtlCol="0">
            <a:spAutoFit/>
          </a:bodyPr>
          <a:lstStyle/>
          <a:p>
            <a:pPr algn="ctr">
              <a:lnSpc>
                <a:spcPct val="100000"/>
              </a:lnSpc>
              <a:spcBef>
                <a:spcPts val="710"/>
              </a:spcBef>
            </a:pPr>
            <a:r>
              <a:rPr sz="2950" spc="-10" dirty="0">
                <a:solidFill>
                  <a:srgbClr val="FFFFFF"/>
                </a:solidFill>
                <a:latin typeface="Arial"/>
                <a:cs typeface="Arial"/>
              </a:rPr>
              <a:t>$</a:t>
            </a:r>
            <a:r>
              <a:rPr lang="en-CA" sz="2950" spc="-10" dirty="0">
                <a:solidFill>
                  <a:srgbClr val="FFFFFF"/>
                </a:solidFill>
                <a:latin typeface="Arial"/>
                <a:cs typeface="Arial"/>
              </a:rPr>
              <a:t>900 + tax</a:t>
            </a:r>
            <a:endParaRPr sz="2950" dirty="0">
              <a:latin typeface="Arial"/>
              <a:cs typeface="Arial"/>
            </a:endParaRPr>
          </a:p>
          <a:p>
            <a:pPr algn="ctr">
              <a:lnSpc>
                <a:spcPct val="100000"/>
              </a:lnSpc>
              <a:spcBef>
                <a:spcPts val="430"/>
              </a:spcBef>
            </a:pPr>
            <a:r>
              <a:rPr sz="1950" dirty="0">
                <a:solidFill>
                  <a:srgbClr val="FFFFFF"/>
                </a:solidFill>
                <a:latin typeface="Arial"/>
                <a:cs typeface="Arial"/>
              </a:rPr>
              <a:t>organization’s</a:t>
            </a:r>
            <a:r>
              <a:rPr sz="1950" spc="35" dirty="0">
                <a:solidFill>
                  <a:srgbClr val="FFFFFF"/>
                </a:solidFill>
                <a:latin typeface="Arial"/>
                <a:cs typeface="Arial"/>
              </a:rPr>
              <a:t> </a:t>
            </a:r>
            <a:r>
              <a:rPr sz="1950" dirty="0">
                <a:solidFill>
                  <a:srgbClr val="FFFFFF"/>
                </a:solidFill>
                <a:latin typeface="Arial"/>
                <a:cs typeface="Arial"/>
              </a:rPr>
              <a:t>total</a:t>
            </a:r>
            <a:r>
              <a:rPr sz="1950" spc="35" dirty="0">
                <a:solidFill>
                  <a:srgbClr val="FFFFFF"/>
                </a:solidFill>
                <a:latin typeface="Arial"/>
                <a:cs typeface="Arial"/>
              </a:rPr>
              <a:t> </a:t>
            </a:r>
            <a:r>
              <a:rPr sz="1950" dirty="0">
                <a:solidFill>
                  <a:srgbClr val="FFFFFF"/>
                </a:solidFill>
                <a:latin typeface="Arial"/>
                <a:cs typeface="Arial"/>
              </a:rPr>
              <a:t>annual</a:t>
            </a:r>
            <a:r>
              <a:rPr sz="1950" spc="40" dirty="0">
                <a:solidFill>
                  <a:srgbClr val="FFFFFF"/>
                </a:solidFill>
                <a:latin typeface="Arial"/>
                <a:cs typeface="Arial"/>
              </a:rPr>
              <a:t> </a:t>
            </a:r>
            <a:r>
              <a:rPr sz="1950" spc="-20" dirty="0">
                <a:solidFill>
                  <a:srgbClr val="FFFFFF"/>
                </a:solidFill>
                <a:latin typeface="Arial"/>
                <a:cs typeface="Arial"/>
              </a:rPr>
              <a:t>cost</a:t>
            </a:r>
            <a:endParaRPr sz="1950" dirty="0">
              <a:latin typeface="Arial"/>
              <a:cs typeface="Arial"/>
            </a:endParaRPr>
          </a:p>
        </p:txBody>
      </p:sp>
      <p:sp>
        <p:nvSpPr>
          <p:cNvPr id="44" name="object 18">
            <a:extLst>
              <a:ext uri="{FF2B5EF4-FFF2-40B4-BE49-F238E27FC236}">
                <a16:creationId xmlns:a16="http://schemas.microsoft.com/office/drawing/2014/main" id="{2463F8FE-3B4B-4B35-ED96-93A17D21D2E1}"/>
              </a:ext>
            </a:extLst>
          </p:cNvPr>
          <p:cNvSpPr/>
          <p:nvPr/>
        </p:nvSpPr>
        <p:spPr>
          <a:xfrm>
            <a:off x="10891564" y="8779837"/>
            <a:ext cx="4950460" cy="1560195"/>
          </a:xfrm>
          <a:custGeom>
            <a:avLst/>
            <a:gdLst/>
            <a:ahLst/>
            <a:cxnLst/>
            <a:rect l="l" t="t" r="r" b="b"/>
            <a:pathLst>
              <a:path w="4950459" h="1560195">
                <a:moveTo>
                  <a:pt x="125650" y="0"/>
                </a:moveTo>
                <a:lnTo>
                  <a:pt x="76743" y="9874"/>
                </a:lnTo>
                <a:lnTo>
                  <a:pt x="36803" y="36803"/>
                </a:lnTo>
                <a:lnTo>
                  <a:pt x="9874" y="76743"/>
                </a:lnTo>
                <a:lnTo>
                  <a:pt x="0" y="125650"/>
                </a:lnTo>
                <a:lnTo>
                  <a:pt x="0" y="1434511"/>
                </a:lnTo>
                <a:lnTo>
                  <a:pt x="9874" y="1483418"/>
                </a:lnTo>
                <a:lnTo>
                  <a:pt x="36803" y="1523358"/>
                </a:lnTo>
                <a:lnTo>
                  <a:pt x="76743" y="1550287"/>
                </a:lnTo>
                <a:lnTo>
                  <a:pt x="125650" y="1560161"/>
                </a:lnTo>
                <a:lnTo>
                  <a:pt x="4824460" y="1560161"/>
                </a:lnTo>
                <a:lnTo>
                  <a:pt x="4873367" y="1550287"/>
                </a:lnTo>
                <a:lnTo>
                  <a:pt x="4913307" y="1523358"/>
                </a:lnTo>
                <a:lnTo>
                  <a:pt x="4940236" y="1483418"/>
                </a:lnTo>
                <a:lnTo>
                  <a:pt x="4950111" y="1434511"/>
                </a:lnTo>
                <a:lnTo>
                  <a:pt x="4950111" y="125650"/>
                </a:lnTo>
                <a:lnTo>
                  <a:pt x="4940236" y="76743"/>
                </a:lnTo>
                <a:lnTo>
                  <a:pt x="4913307" y="36803"/>
                </a:lnTo>
                <a:lnTo>
                  <a:pt x="4873367" y="9874"/>
                </a:lnTo>
                <a:lnTo>
                  <a:pt x="4824460" y="0"/>
                </a:lnTo>
                <a:lnTo>
                  <a:pt x="125650" y="0"/>
                </a:lnTo>
                <a:close/>
              </a:path>
            </a:pathLst>
          </a:custGeom>
          <a:ln w="10470">
            <a:solidFill>
              <a:srgbClr val="00FFFF"/>
            </a:solidFill>
          </a:ln>
        </p:spPr>
        <p:txBody>
          <a:bodyPr wrap="square" lIns="0" tIns="0" rIns="0" bIns="0" rtlCol="0"/>
          <a:lstStyle/>
          <a:p>
            <a:endParaRPr/>
          </a:p>
        </p:txBody>
      </p:sp>
      <p:sp>
        <p:nvSpPr>
          <p:cNvPr id="45" name="object 20">
            <a:extLst>
              <a:ext uri="{FF2B5EF4-FFF2-40B4-BE49-F238E27FC236}">
                <a16:creationId xmlns:a16="http://schemas.microsoft.com/office/drawing/2014/main" id="{726774E7-D4F3-B1B2-6A09-EA30A9939887}"/>
              </a:ext>
            </a:extLst>
          </p:cNvPr>
          <p:cNvSpPr txBox="1"/>
          <p:nvPr/>
        </p:nvSpPr>
        <p:spPr>
          <a:xfrm>
            <a:off x="10208915" y="9147657"/>
            <a:ext cx="392430" cy="779780"/>
          </a:xfrm>
          <a:prstGeom prst="rect">
            <a:avLst/>
          </a:prstGeom>
        </p:spPr>
        <p:txBody>
          <a:bodyPr vert="horz" wrap="square" lIns="0" tIns="12065" rIns="0" bIns="0" rtlCol="0">
            <a:spAutoFit/>
          </a:bodyPr>
          <a:lstStyle/>
          <a:p>
            <a:pPr marL="12700">
              <a:lnSpc>
                <a:spcPct val="100000"/>
              </a:lnSpc>
              <a:spcBef>
                <a:spcPts val="95"/>
              </a:spcBef>
            </a:pPr>
            <a:r>
              <a:rPr sz="4950" b="1" spc="-5" dirty="0">
                <a:solidFill>
                  <a:srgbClr val="FFFFFF"/>
                </a:solidFill>
                <a:latin typeface="Arial"/>
                <a:cs typeface="Arial"/>
              </a:rPr>
              <a:t>=</a:t>
            </a:r>
            <a:endParaRPr sz="495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3020060">
              <a:lnSpc>
                <a:spcPct val="100000"/>
              </a:lnSpc>
              <a:spcBef>
                <a:spcPts val="95"/>
              </a:spcBef>
            </a:pPr>
            <a:r>
              <a:rPr dirty="0"/>
              <a:t>Contact</a:t>
            </a:r>
            <a:r>
              <a:rPr spc="-220" dirty="0"/>
              <a:t> </a:t>
            </a:r>
            <a:r>
              <a:rPr spc="-35" dirty="0"/>
              <a:t>us</a:t>
            </a:r>
          </a:p>
        </p:txBody>
      </p:sp>
      <p:grpSp>
        <p:nvGrpSpPr>
          <p:cNvPr id="3" name="object 3"/>
          <p:cNvGrpSpPr/>
          <p:nvPr/>
        </p:nvGrpSpPr>
        <p:grpSpPr>
          <a:xfrm>
            <a:off x="9592947" y="10701398"/>
            <a:ext cx="920115" cy="156210"/>
            <a:chOff x="9592947" y="10701398"/>
            <a:chExt cx="920115" cy="156210"/>
          </a:xfrm>
        </p:grpSpPr>
        <p:sp>
          <p:nvSpPr>
            <p:cNvPr id="4" name="object 4"/>
            <p:cNvSpPr/>
            <p:nvPr/>
          </p:nvSpPr>
          <p:spPr>
            <a:xfrm>
              <a:off x="10171722" y="10701407"/>
              <a:ext cx="341630" cy="156210"/>
            </a:xfrm>
            <a:custGeom>
              <a:avLst/>
              <a:gdLst/>
              <a:ahLst/>
              <a:cxnLst/>
              <a:rect l="l" t="t" r="r" b="b"/>
              <a:pathLst>
                <a:path w="341629" h="156209">
                  <a:moveTo>
                    <a:pt x="132194" y="87998"/>
                  </a:moveTo>
                  <a:lnTo>
                    <a:pt x="131584" y="80010"/>
                  </a:lnTo>
                  <a:lnTo>
                    <a:pt x="129654" y="72859"/>
                  </a:lnTo>
                  <a:lnTo>
                    <a:pt x="87833" y="53746"/>
                  </a:lnTo>
                  <a:lnTo>
                    <a:pt x="82219" y="53098"/>
                  </a:lnTo>
                  <a:lnTo>
                    <a:pt x="36537" y="55714"/>
                  </a:lnTo>
                  <a:lnTo>
                    <a:pt x="1765" y="85902"/>
                  </a:lnTo>
                  <a:lnTo>
                    <a:pt x="0" y="106692"/>
                  </a:lnTo>
                  <a:lnTo>
                    <a:pt x="1219" y="118465"/>
                  </a:lnTo>
                  <a:lnTo>
                    <a:pt x="37007" y="146570"/>
                  </a:lnTo>
                  <a:lnTo>
                    <a:pt x="106159" y="147116"/>
                  </a:lnTo>
                  <a:lnTo>
                    <a:pt x="106159" y="133985"/>
                  </a:lnTo>
                  <a:lnTo>
                    <a:pt x="46799" y="133985"/>
                  </a:lnTo>
                  <a:lnTo>
                    <a:pt x="41795" y="133692"/>
                  </a:lnTo>
                  <a:lnTo>
                    <a:pt x="19697" y="98882"/>
                  </a:lnTo>
                  <a:lnTo>
                    <a:pt x="20142" y="92621"/>
                  </a:lnTo>
                  <a:lnTo>
                    <a:pt x="50292" y="67449"/>
                  </a:lnTo>
                  <a:lnTo>
                    <a:pt x="61036" y="66395"/>
                  </a:lnTo>
                  <a:lnTo>
                    <a:pt x="79489" y="66497"/>
                  </a:lnTo>
                  <a:lnTo>
                    <a:pt x="112395" y="86753"/>
                  </a:lnTo>
                  <a:lnTo>
                    <a:pt x="112572" y="88861"/>
                  </a:lnTo>
                  <a:lnTo>
                    <a:pt x="112572" y="147358"/>
                  </a:lnTo>
                  <a:lnTo>
                    <a:pt x="132194" y="147358"/>
                  </a:lnTo>
                  <a:lnTo>
                    <a:pt x="132194" y="87998"/>
                  </a:lnTo>
                  <a:close/>
                </a:path>
                <a:path w="341629" h="156209">
                  <a:moveTo>
                    <a:pt x="170345" y="66611"/>
                  </a:moveTo>
                  <a:lnTo>
                    <a:pt x="151168" y="33845"/>
                  </a:lnTo>
                  <a:lnTo>
                    <a:pt x="150799" y="33845"/>
                  </a:lnTo>
                  <a:lnTo>
                    <a:pt x="153873" y="41490"/>
                  </a:lnTo>
                  <a:lnTo>
                    <a:pt x="155917" y="48056"/>
                  </a:lnTo>
                  <a:lnTo>
                    <a:pt x="157429" y="54927"/>
                  </a:lnTo>
                  <a:lnTo>
                    <a:pt x="158280" y="62064"/>
                  </a:lnTo>
                  <a:lnTo>
                    <a:pt x="158407" y="63817"/>
                  </a:lnTo>
                  <a:lnTo>
                    <a:pt x="158737" y="66281"/>
                  </a:lnTo>
                  <a:lnTo>
                    <a:pt x="160947" y="74803"/>
                  </a:lnTo>
                  <a:lnTo>
                    <a:pt x="162344" y="82321"/>
                  </a:lnTo>
                  <a:lnTo>
                    <a:pt x="163499" y="91173"/>
                  </a:lnTo>
                  <a:lnTo>
                    <a:pt x="164020" y="91173"/>
                  </a:lnTo>
                  <a:lnTo>
                    <a:pt x="167068" y="82372"/>
                  </a:lnTo>
                  <a:lnTo>
                    <a:pt x="168948" y="75006"/>
                  </a:lnTo>
                  <a:lnTo>
                    <a:pt x="170129" y="67881"/>
                  </a:lnTo>
                  <a:lnTo>
                    <a:pt x="170345" y="66611"/>
                  </a:lnTo>
                  <a:close/>
                </a:path>
                <a:path w="341629" h="156209">
                  <a:moveTo>
                    <a:pt x="170421" y="34353"/>
                  </a:moveTo>
                  <a:lnTo>
                    <a:pt x="144449" y="6451"/>
                  </a:lnTo>
                  <a:lnTo>
                    <a:pt x="103047" y="0"/>
                  </a:lnTo>
                  <a:lnTo>
                    <a:pt x="99796" y="190"/>
                  </a:lnTo>
                  <a:lnTo>
                    <a:pt x="98425" y="431"/>
                  </a:lnTo>
                  <a:lnTo>
                    <a:pt x="99961" y="368"/>
                  </a:lnTo>
                  <a:lnTo>
                    <a:pt x="110540" y="1498"/>
                  </a:lnTo>
                  <a:lnTo>
                    <a:pt x="127330" y="6172"/>
                  </a:lnTo>
                  <a:lnTo>
                    <a:pt x="147167" y="15786"/>
                  </a:lnTo>
                  <a:lnTo>
                    <a:pt x="166954" y="31750"/>
                  </a:lnTo>
                  <a:lnTo>
                    <a:pt x="168859" y="33743"/>
                  </a:lnTo>
                  <a:lnTo>
                    <a:pt x="170421" y="34353"/>
                  </a:lnTo>
                  <a:close/>
                </a:path>
                <a:path w="341629" h="156209">
                  <a:moveTo>
                    <a:pt x="172059" y="53086"/>
                  </a:moveTo>
                  <a:lnTo>
                    <a:pt x="151193" y="20548"/>
                  </a:lnTo>
                  <a:lnTo>
                    <a:pt x="130200" y="8966"/>
                  </a:lnTo>
                  <a:lnTo>
                    <a:pt x="137998" y="14173"/>
                  </a:lnTo>
                  <a:lnTo>
                    <a:pt x="143586" y="19685"/>
                  </a:lnTo>
                  <a:lnTo>
                    <a:pt x="148717" y="28079"/>
                  </a:lnTo>
                  <a:lnTo>
                    <a:pt x="150329" y="30264"/>
                  </a:lnTo>
                  <a:lnTo>
                    <a:pt x="156514" y="37960"/>
                  </a:lnTo>
                  <a:lnTo>
                    <a:pt x="161163" y="44653"/>
                  </a:lnTo>
                  <a:lnTo>
                    <a:pt x="165493" y="51701"/>
                  </a:lnTo>
                  <a:lnTo>
                    <a:pt x="170421" y="60807"/>
                  </a:lnTo>
                  <a:lnTo>
                    <a:pt x="171272" y="61264"/>
                  </a:lnTo>
                  <a:lnTo>
                    <a:pt x="172059" y="53086"/>
                  </a:lnTo>
                  <a:close/>
                </a:path>
                <a:path w="341629" h="156209">
                  <a:moveTo>
                    <a:pt x="185915" y="108000"/>
                  </a:moveTo>
                  <a:lnTo>
                    <a:pt x="173469" y="72999"/>
                  </a:lnTo>
                  <a:lnTo>
                    <a:pt x="171246" y="81064"/>
                  </a:lnTo>
                  <a:lnTo>
                    <a:pt x="168770" y="88036"/>
                  </a:lnTo>
                  <a:lnTo>
                    <a:pt x="165176" y="96393"/>
                  </a:lnTo>
                  <a:lnTo>
                    <a:pt x="164807" y="98513"/>
                  </a:lnTo>
                  <a:lnTo>
                    <a:pt x="165569" y="107467"/>
                  </a:lnTo>
                  <a:lnTo>
                    <a:pt x="166039" y="123355"/>
                  </a:lnTo>
                  <a:lnTo>
                    <a:pt x="166839" y="123799"/>
                  </a:lnTo>
                  <a:lnTo>
                    <a:pt x="173189" y="118948"/>
                  </a:lnTo>
                  <a:lnTo>
                    <a:pt x="178714" y="114858"/>
                  </a:lnTo>
                  <a:lnTo>
                    <a:pt x="185521" y="110058"/>
                  </a:lnTo>
                  <a:lnTo>
                    <a:pt x="185915" y="108000"/>
                  </a:lnTo>
                  <a:close/>
                </a:path>
                <a:path w="341629" h="156209">
                  <a:moveTo>
                    <a:pt x="201523" y="148196"/>
                  </a:moveTo>
                  <a:lnTo>
                    <a:pt x="188556" y="116573"/>
                  </a:lnTo>
                  <a:lnTo>
                    <a:pt x="187159" y="115658"/>
                  </a:lnTo>
                  <a:lnTo>
                    <a:pt x="179692" y="119913"/>
                  </a:lnTo>
                  <a:lnTo>
                    <a:pt x="173710" y="123532"/>
                  </a:lnTo>
                  <a:lnTo>
                    <a:pt x="166992" y="127876"/>
                  </a:lnTo>
                  <a:lnTo>
                    <a:pt x="166192" y="129400"/>
                  </a:lnTo>
                  <a:lnTo>
                    <a:pt x="166382" y="137541"/>
                  </a:lnTo>
                  <a:lnTo>
                    <a:pt x="166598" y="144043"/>
                  </a:lnTo>
                  <a:lnTo>
                    <a:pt x="167474" y="151091"/>
                  </a:lnTo>
                  <a:lnTo>
                    <a:pt x="168732" y="151803"/>
                  </a:lnTo>
                  <a:lnTo>
                    <a:pt x="176517" y="151028"/>
                  </a:lnTo>
                  <a:lnTo>
                    <a:pt x="183349" y="150456"/>
                  </a:lnTo>
                  <a:lnTo>
                    <a:pt x="190715" y="149987"/>
                  </a:lnTo>
                  <a:lnTo>
                    <a:pt x="200647" y="149517"/>
                  </a:lnTo>
                  <a:lnTo>
                    <a:pt x="201523" y="148196"/>
                  </a:lnTo>
                  <a:close/>
                </a:path>
                <a:path w="341629" h="156209">
                  <a:moveTo>
                    <a:pt x="210591" y="92913"/>
                  </a:moveTo>
                  <a:lnTo>
                    <a:pt x="188087" y="58343"/>
                  </a:lnTo>
                  <a:lnTo>
                    <a:pt x="177609" y="46075"/>
                  </a:lnTo>
                  <a:lnTo>
                    <a:pt x="177317" y="53441"/>
                  </a:lnTo>
                  <a:lnTo>
                    <a:pt x="176466" y="59956"/>
                  </a:lnTo>
                  <a:lnTo>
                    <a:pt x="174764" y="67868"/>
                  </a:lnTo>
                  <a:lnTo>
                    <a:pt x="175209" y="70345"/>
                  </a:lnTo>
                  <a:lnTo>
                    <a:pt x="179273" y="80175"/>
                  </a:lnTo>
                  <a:lnTo>
                    <a:pt x="182295" y="88188"/>
                  </a:lnTo>
                  <a:lnTo>
                    <a:pt x="188556" y="105994"/>
                  </a:lnTo>
                  <a:lnTo>
                    <a:pt x="189928" y="106895"/>
                  </a:lnTo>
                  <a:lnTo>
                    <a:pt x="196913" y="101993"/>
                  </a:lnTo>
                  <a:lnTo>
                    <a:pt x="203047" y="97815"/>
                  </a:lnTo>
                  <a:lnTo>
                    <a:pt x="210591" y="92913"/>
                  </a:lnTo>
                  <a:close/>
                </a:path>
                <a:path w="341629" h="156209">
                  <a:moveTo>
                    <a:pt x="238353" y="75196"/>
                  </a:moveTo>
                  <a:lnTo>
                    <a:pt x="206870" y="45504"/>
                  </a:lnTo>
                  <a:lnTo>
                    <a:pt x="175031" y="22199"/>
                  </a:lnTo>
                  <a:lnTo>
                    <a:pt x="176669" y="28511"/>
                  </a:lnTo>
                  <a:lnTo>
                    <a:pt x="177444" y="34264"/>
                  </a:lnTo>
                  <a:lnTo>
                    <a:pt x="177685" y="41402"/>
                  </a:lnTo>
                  <a:lnTo>
                    <a:pt x="179260" y="43992"/>
                  </a:lnTo>
                  <a:lnTo>
                    <a:pt x="188976" y="55587"/>
                  </a:lnTo>
                  <a:lnTo>
                    <a:pt x="196532" y="65417"/>
                  </a:lnTo>
                  <a:lnTo>
                    <a:pt x="213067" y="88277"/>
                  </a:lnTo>
                  <a:lnTo>
                    <a:pt x="215468" y="89674"/>
                  </a:lnTo>
                  <a:lnTo>
                    <a:pt x="229997" y="80314"/>
                  </a:lnTo>
                  <a:lnTo>
                    <a:pt x="238353" y="75196"/>
                  </a:lnTo>
                  <a:close/>
                </a:path>
                <a:path w="341629" h="156209">
                  <a:moveTo>
                    <a:pt x="257835" y="147523"/>
                  </a:moveTo>
                  <a:lnTo>
                    <a:pt x="227355" y="114579"/>
                  </a:lnTo>
                  <a:lnTo>
                    <a:pt x="218084" y="101904"/>
                  </a:lnTo>
                  <a:lnTo>
                    <a:pt x="215646" y="100482"/>
                  </a:lnTo>
                  <a:lnTo>
                    <a:pt x="206908" y="104838"/>
                  </a:lnTo>
                  <a:lnTo>
                    <a:pt x="199910" y="108508"/>
                  </a:lnTo>
                  <a:lnTo>
                    <a:pt x="192112" y="112903"/>
                  </a:lnTo>
                  <a:lnTo>
                    <a:pt x="191693" y="114935"/>
                  </a:lnTo>
                  <a:lnTo>
                    <a:pt x="195249" y="124434"/>
                  </a:lnTo>
                  <a:lnTo>
                    <a:pt x="198374" y="131914"/>
                  </a:lnTo>
                  <a:lnTo>
                    <a:pt x="201853" y="139192"/>
                  </a:lnTo>
                  <a:lnTo>
                    <a:pt x="206844" y="147916"/>
                  </a:lnTo>
                  <a:lnTo>
                    <a:pt x="209461" y="149186"/>
                  </a:lnTo>
                  <a:lnTo>
                    <a:pt x="221297" y="148907"/>
                  </a:lnTo>
                  <a:lnTo>
                    <a:pt x="231635" y="148844"/>
                  </a:lnTo>
                  <a:lnTo>
                    <a:pt x="242760" y="148971"/>
                  </a:lnTo>
                  <a:lnTo>
                    <a:pt x="257683" y="149415"/>
                  </a:lnTo>
                  <a:lnTo>
                    <a:pt x="257835" y="147523"/>
                  </a:lnTo>
                  <a:close/>
                </a:path>
                <a:path w="341629" h="156209">
                  <a:moveTo>
                    <a:pt x="341223" y="155994"/>
                  </a:moveTo>
                  <a:lnTo>
                    <a:pt x="339572" y="153073"/>
                  </a:lnTo>
                  <a:lnTo>
                    <a:pt x="333565" y="149072"/>
                  </a:lnTo>
                  <a:lnTo>
                    <a:pt x="310400" y="133083"/>
                  </a:lnTo>
                  <a:lnTo>
                    <a:pt x="290283" y="118071"/>
                  </a:lnTo>
                  <a:lnTo>
                    <a:pt x="272567" y="103809"/>
                  </a:lnTo>
                  <a:lnTo>
                    <a:pt x="252945" y="86880"/>
                  </a:lnTo>
                  <a:lnTo>
                    <a:pt x="248856" y="84886"/>
                  </a:lnTo>
                  <a:lnTo>
                    <a:pt x="228676" y="94132"/>
                  </a:lnTo>
                  <a:lnTo>
                    <a:pt x="221449" y="97675"/>
                  </a:lnTo>
                  <a:lnTo>
                    <a:pt x="221843" y="100241"/>
                  </a:lnTo>
                  <a:lnTo>
                    <a:pt x="251206" y="134467"/>
                  </a:lnTo>
                  <a:lnTo>
                    <a:pt x="288290" y="150964"/>
                  </a:lnTo>
                  <a:lnTo>
                    <a:pt x="303453" y="152107"/>
                  </a:lnTo>
                  <a:lnTo>
                    <a:pt x="319646" y="153593"/>
                  </a:lnTo>
                  <a:lnTo>
                    <a:pt x="341223" y="155994"/>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9742529" y="10707598"/>
              <a:ext cx="130414" cy="141168"/>
            </a:xfrm>
            <a:prstGeom prst="rect">
              <a:avLst/>
            </a:prstGeom>
          </p:spPr>
        </p:pic>
        <p:sp>
          <p:nvSpPr>
            <p:cNvPr id="6" name="object 6"/>
            <p:cNvSpPr/>
            <p:nvPr/>
          </p:nvSpPr>
          <p:spPr>
            <a:xfrm>
              <a:off x="9895612" y="10753820"/>
              <a:ext cx="260350" cy="95250"/>
            </a:xfrm>
            <a:custGeom>
              <a:avLst/>
              <a:gdLst/>
              <a:ahLst/>
              <a:cxnLst/>
              <a:rect l="l" t="t" r="r" b="b"/>
              <a:pathLst>
                <a:path w="260350" h="95250">
                  <a:moveTo>
                    <a:pt x="19621" y="1397"/>
                  </a:moveTo>
                  <a:lnTo>
                    <a:pt x="0" y="1397"/>
                  </a:lnTo>
                  <a:lnTo>
                    <a:pt x="0" y="94945"/>
                  </a:lnTo>
                  <a:lnTo>
                    <a:pt x="19621" y="94945"/>
                  </a:lnTo>
                  <a:lnTo>
                    <a:pt x="19621" y="1397"/>
                  </a:lnTo>
                  <a:close/>
                </a:path>
                <a:path w="260350" h="95250">
                  <a:moveTo>
                    <a:pt x="260223" y="36703"/>
                  </a:moveTo>
                  <a:lnTo>
                    <a:pt x="235381" y="2692"/>
                  </a:lnTo>
                  <a:lnTo>
                    <a:pt x="200075" y="0"/>
                  </a:lnTo>
                  <a:lnTo>
                    <a:pt x="186156" y="482"/>
                  </a:lnTo>
                  <a:lnTo>
                    <a:pt x="151130" y="13995"/>
                  </a:lnTo>
                  <a:lnTo>
                    <a:pt x="147154" y="8674"/>
                  </a:lnTo>
                  <a:lnTo>
                    <a:pt x="102184" y="0"/>
                  </a:lnTo>
                  <a:lnTo>
                    <a:pt x="82550" y="685"/>
                  </a:lnTo>
                  <a:lnTo>
                    <a:pt x="42875" y="24117"/>
                  </a:lnTo>
                  <a:lnTo>
                    <a:pt x="42037" y="94945"/>
                  </a:lnTo>
                  <a:lnTo>
                    <a:pt x="61658" y="94945"/>
                  </a:lnTo>
                  <a:lnTo>
                    <a:pt x="61722" y="36004"/>
                  </a:lnTo>
                  <a:lnTo>
                    <a:pt x="62814" y="30911"/>
                  </a:lnTo>
                  <a:lnTo>
                    <a:pt x="112674" y="14071"/>
                  </a:lnTo>
                  <a:lnTo>
                    <a:pt x="119418" y="15379"/>
                  </a:lnTo>
                  <a:lnTo>
                    <a:pt x="141312" y="45796"/>
                  </a:lnTo>
                  <a:lnTo>
                    <a:pt x="141312" y="94945"/>
                  </a:lnTo>
                  <a:lnTo>
                    <a:pt x="160934" y="94945"/>
                  </a:lnTo>
                  <a:lnTo>
                    <a:pt x="161086" y="37033"/>
                  </a:lnTo>
                  <a:lnTo>
                    <a:pt x="189585" y="14071"/>
                  </a:lnTo>
                  <a:lnTo>
                    <a:pt x="206654" y="14579"/>
                  </a:lnTo>
                  <a:lnTo>
                    <a:pt x="240538" y="36004"/>
                  </a:lnTo>
                  <a:lnTo>
                    <a:pt x="240601" y="94945"/>
                  </a:lnTo>
                  <a:lnTo>
                    <a:pt x="260223" y="94945"/>
                  </a:lnTo>
                  <a:lnTo>
                    <a:pt x="260223" y="36703"/>
                  </a:lnTo>
                  <a:close/>
                </a:path>
              </a:pathLst>
            </a:custGeom>
            <a:solidFill>
              <a:srgbClr val="FFFFFF"/>
            </a:solidFill>
          </p:spPr>
          <p:txBody>
            <a:bodyPr wrap="square" lIns="0" tIns="0" rIns="0" bIns="0" rtlCol="0"/>
            <a:lstStyle/>
            <a:p>
              <a:endParaRPr/>
            </a:p>
          </p:txBody>
        </p:sp>
        <p:pic>
          <p:nvPicPr>
            <p:cNvPr id="7" name="object 7"/>
            <p:cNvPicPr/>
            <p:nvPr/>
          </p:nvPicPr>
          <p:blipFill>
            <a:blip r:embed="rId3" cstate="print"/>
            <a:stretch>
              <a:fillRect/>
            </a:stretch>
          </p:blipFill>
          <p:spPr>
            <a:xfrm>
              <a:off x="9592947" y="10754890"/>
              <a:ext cx="129263" cy="94279"/>
            </a:xfrm>
            <a:prstGeom prst="rect">
              <a:avLst/>
            </a:prstGeom>
          </p:spPr>
        </p:pic>
      </p:grpSp>
      <p:sp>
        <p:nvSpPr>
          <p:cNvPr id="8" name="object 8"/>
          <p:cNvSpPr txBox="1">
            <a:spLocks noGrp="1"/>
          </p:cNvSpPr>
          <p:nvPr>
            <p:ph type="body" idx="1"/>
          </p:nvPr>
        </p:nvSpPr>
        <p:spPr>
          <a:prstGeom prst="rect">
            <a:avLst/>
          </a:prstGeom>
        </p:spPr>
        <p:txBody>
          <a:bodyPr vert="horz" wrap="square" lIns="0" tIns="98425" rIns="0" bIns="0" rtlCol="0">
            <a:spAutoFit/>
          </a:bodyPr>
          <a:lstStyle/>
          <a:p>
            <a:pPr algn="ctr">
              <a:lnSpc>
                <a:spcPct val="100000"/>
              </a:lnSpc>
              <a:spcBef>
                <a:spcPts val="775"/>
              </a:spcBef>
            </a:pPr>
            <a:r>
              <a:rPr spc="-20" dirty="0"/>
              <a:t>Carmen</a:t>
            </a:r>
            <a:r>
              <a:rPr spc="-275" dirty="0"/>
              <a:t> </a:t>
            </a:r>
            <a:r>
              <a:rPr spc="-10" dirty="0"/>
              <a:t>Arnason</a:t>
            </a:r>
          </a:p>
          <a:p>
            <a:pPr algn="ctr">
              <a:lnSpc>
                <a:spcPct val="100000"/>
              </a:lnSpc>
              <a:spcBef>
                <a:spcPts val="400"/>
              </a:spcBef>
            </a:pPr>
            <a:r>
              <a:rPr sz="2600" b="0" dirty="0">
                <a:latin typeface="Arial"/>
                <a:cs typeface="Arial"/>
              </a:rPr>
              <a:t>Manager</a:t>
            </a:r>
            <a:r>
              <a:rPr sz="2600" b="0" spc="75" dirty="0">
                <a:latin typeface="Arial"/>
                <a:cs typeface="Arial"/>
              </a:rPr>
              <a:t> </a:t>
            </a:r>
            <a:r>
              <a:rPr sz="2600" b="0" dirty="0">
                <a:latin typeface="Arial"/>
                <a:cs typeface="Arial"/>
              </a:rPr>
              <a:t>of</a:t>
            </a:r>
            <a:r>
              <a:rPr sz="2600" b="0" spc="80" dirty="0">
                <a:latin typeface="Arial"/>
                <a:cs typeface="Arial"/>
              </a:rPr>
              <a:t> </a:t>
            </a:r>
            <a:r>
              <a:rPr sz="2600" b="0" dirty="0">
                <a:latin typeface="Arial"/>
                <a:cs typeface="Arial"/>
              </a:rPr>
              <a:t>Partner</a:t>
            </a:r>
            <a:r>
              <a:rPr sz="2600" b="0" spc="75" dirty="0">
                <a:latin typeface="Arial"/>
                <a:cs typeface="Arial"/>
              </a:rPr>
              <a:t> </a:t>
            </a:r>
            <a:r>
              <a:rPr sz="2600" b="0" spc="-10" dirty="0">
                <a:latin typeface="Arial"/>
                <a:cs typeface="Arial"/>
              </a:rPr>
              <a:t>Engagement</a:t>
            </a:r>
            <a:endParaRPr sz="2600">
              <a:latin typeface="Arial"/>
              <a:cs typeface="Arial"/>
            </a:endParaRPr>
          </a:p>
          <a:p>
            <a:pPr>
              <a:lnSpc>
                <a:spcPct val="100000"/>
              </a:lnSpc>
              <a:spcBef>
                <a:spcPts val="10"/>
              </a:spcBef>
            </a:pPr>
            <a:endParaRPr sz="2550">
              <a:latin typeface="Arial"/>
              <a:cs typeface="Arial"/>
            </a:endParaRPr>
          </a:p>
          <a:p>
            <a:pPr algn="ctr">
              <a:lnSpc>
                <a:spcPct val="100000"/>
              </a:lnSpc>
            </a:pPr>
            <a:r>
              <a:rPr b="0" spc="-10" dirty="0">
                <a:solidFill>
                  <a:srgbClr val="00FFFF"/>
                </a:solidFill>
                <a:latin typeface="Arial"/>
                <a:cs typeface="Arial"/>
                <a:hlinkClick r:id="rId4"/>
              </a:rPr>
              <a:t>carmen.arnason@echima.ca</a:t>
            </a:r>
          </a:p>
        </p:txBody>
      </p:sp>
      <p:sp>
        <p:nvSpPr>
          <p:cNvPr id="9" name="object 9"/>
          <p:cNvSpPr txBox="1"/>
          <p:nvPr/>
        </p:nvSpPr>
        <p:spPr>
          <a:xfrm>
            <a:off x="7407230" y="7749334"/>
            <a:ext cx="5290820" cy="427990"/>
          </a:xfrm>
          <a:prstGeom prst="rect">
            <a:avLst/>
          </a:prstGeom>
        </p:spPr>
        <p:txBody>
          <a:bodyPr vert="horz" wrap="square" lIns="0" tIns="17145" rIns="0" bIns="0" rtlCol="0">
            <a:spAutoFit/>
          </a:bodyPr>
          <a:lstStyle/>
          <a:p>
            <a:pPr marL="12700">
              <a:lnSpc>
                <a:spcPct val="100000"/>
              </a:lnSpc>
              <a:spcBef>
                <a:spcPts val="135"/>
              </a:spcBef>
            </a:pPr>
            <a:r>
              <a:rPr sz="2600" u="sng" dirty="0">
                <a:solidFill>
                  <a:srgbClr val="00FFFF"/>
                </a:solidFill>
                <a:uFill>
                  <a:solidFill>
                    <a:srgbClr val="00FFFF"/>
                  </a:solidFill>
                </a:uFill>
                <a:latin typeface="Arial"/>
                <a:cs typeface="Arial"/>
                <a:hlinkClick r:id="rId5"/>
              </a:rPr>
              <a:t>Preview</a:t>
            </a:r>
            <a:r>
              <a:rPr sz="2600" u="sng" spc="25" dirty="0">
                <a:solidFill>
                  <a:srgbClr val="00FFFF"/>
                </a:solidFill>
                <a:uFill>
                  <a:solidFill>
                    <a:srgbClr val="00FFFF"/>
                  </a:solidFill>
                </a:uFill>
                <a:latin typeface="Arial"/>
                <a:cs typeface="Arial"/>
                <a:hlinkClick r:id="rId5"/>
              </a:rPr>
              <a:t> </a:t>
            </a:r>
            <a:r>
              <a:rPr sz="2600" u="sng" dirty="0">
                <a:solidFill>
                  <a:srgbClr val="00FFFF"/>
                </a:solidFill>
                <a:uFill>
                  <a:solidFill>
                    <a:srgbClr val="00FFFF"/>
                  </a:solidFill>
                </a:uFill>
                <a:latin typeface="Arial"/>
                <a:cs typeface="Arial"/>
                <a:hlinkClick r:id="rId5"/>
              </a:rPr>
              <a:t>the</a:t>
            </a:r>
            <a:r>
              <a:rPr sz="2600" u="sng" spc="30" dirty="0">
                <a:solidFill>
                  <a:srgbClr val="00FFFF"/>
                </a:solidFill>
                <a:uFill>
                  <a:solidFill>
                    <a:srgbClr val="00FFFF"/>
                  </a:solidFill>
                </a:uFill>
                <a:latin typeface="Arial"/>
                <a:cs typeface="Arial"/>
                <a:hlinkClick r:id="rId5"/>
              </a:rPr>
              <a:t> </a:t>
            </a:r>
            <a:r>
              <a:rPr sz="2600" u="sng" dirty="0">
                <a:solidFill>
                  <a:srgbClr val="00FFFF"/>
                </a:solidFill>
                <a:uFill>
                  <a:solidFill>
                    <a:srgbClr val="00FFFF"/>
                  </a:solidFill>
                </a:uFill>
                <a:latin typeface="Arial"/>
                <a:cs typeface="Arial"/>
                <a:hlinkClick r:id="rId5"/>
              </a:rPr>
              <a:t>current</a:t>
            </a:r>
            <a:r>
              <a:rPr sz="2600" u="sng" spc="-114" dirty="0">
                <a:solidFill>
                  <a:srgbClr val="00FFFF"/>
                </a:solidFill>
                <a:uFill>
                  <a:solidFill>
                    <a:srgbClr val="00FFFF"/>
                  </a:solidFill>
                </a:uFill>
                <a:latin typeface="Arial"/>
                <a:cs typeface="Arial"/>
                <a:hlinkClick r:id="rId5"/>
              </a:rPr>
              <a:t> </a:t>
            </a:r>
            <a:r>
              <a:rPr sz="2600" u="sng" dirty="0">
                <a:solidFill>
                  <a:srgbClr val="00FFFF"/>
                </a:solidFill>
                <a:uFill>
                  <a:solidFill>
                    <a:srgbClr val="00FFFF"/>
                  </a:solidFill>
                </a:uFill>
                <a:latin typeface="Arial"/>
                <a:cs typeface="Arial"/>
                <a:hlinkClick r:id="rId5"/>
              </a:rPr>
              <a:t>ATLS</a:t>
            </a:r>
            <a:r>
              <a:rPr sz="2600" u="sng" spc="25" dirty="0">
                <a:solidFill>
                  <a:srgbClr val="00FFFF"/>
                </a:solidFill>
                <a:uFill>
                  <a:solidFill>
                    <a:srgbClr val="00FFFF"/>
                  </a:solidFill>
                </a:uFill>
                <a:latin typeface="Arial"/>
                <a:cs typeface="Arial"/>
                <a:hlinkClick r:id="rId5"/>
              </a:rPr>
              <a:t> </a:t>
            </a:r>
            <a:r>
              <a:rPr sz="2600" u="sng" spc="-10" dirty="0">
                <a:solidFill>
                  <a:srgbClr val="00FFFF"/>
                </a:solidFill>
                <a:uFill>
                  <a:solidFill>
                    <a:srgbClr val="00FFFF"/>
                  </a:solidFill>
                </a:uFill>
                <a:latin typeface="Arial"/>
                <a:cs typeface="Arial"/>
                <a:hlinkClick r:id="rId5"/>
              </a:rPr>
              <a:t>collection</a:t>
            </a:r>
            <a:endParaRPr sz="26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41521" y="779753"/>
            <a:ext cx="11018520" cy="1533525"/>
          </a:xfrm>
          <a:prstGeom prst="rect">
            <a:avLst/>
          </a:prstGeom>
        </p:spPr>
        <p:txBody>
          <a:bodyPr vert="horz" wrap="square" lIns="0" tIns="12065" rIns="0" bIns="0" rtlCol="0">
            <a:spAutoFit/>
          </a:bodyPr>
          <a:lstStyle/>
          <a:p>
            <a:pPr marL="1565275" marR="5080" indent="-1553210">
              <a:lnSpc>
                <a:spcPct val="100000"/>
              </a:lnSpc>
              <a:spcBef>
                <a:spcPts val="95"/>
              </a:spcBef>
              <a:tabLst>
                <a:tab pos="7618095" algn="l"/>
              </a:tabLst>
            </a:pPr>
            <a:r>
              <a:rPr dirty="0"/>
              <a:t>Bring</a:t>
            </a:r>
            <a:r>
              <a:rPr spc="-200" dirty="0"/>
              <a:t> </a:t>
            </a:r>
            <a:r>
              <a:rPr dirty="0"/>
              <a:t>relevant</a:t>
            </a:r>
            <a:r>
              <a:rPr spc="-200" dirty="0"/>
              <a:t> </a:t>
            </a:r>
            <a:r>
              <a:rPr dirty="0"/>
              <a:t>content</a:t>
            </a:r>
            <a:r>
              <a:rPr spc="-200" dirty="0"/>
              <a:t> </a:t>
            </a:r>
            <a:r>
              <a:rPr spc="-25" dirty="0"/>
              <a:t>to</a:t>
            </a:r>
            <a:r>
              <a:rPr dirty="0"/>
              <a:t>	your</a:t>
            </a:r>
            <a:r>
              <a:rPr spc="-130" dirty="0"/>
              <a:t> </a:t>
            </a:r>
            <a:r>
              <a:rPr spc="-10" dirty="0"/>
              <a:t>health </a:t>
            </a:r>
            <a:r>
              <a:rPr dirty="0"/>
              <a:t>information</a:t>
            </a:r>
            <a:r>
              <a:rPr spc="-275" dirty="0"/>
              <a:t> </a:t>
            </a:r>
            <a:r>
              <a:rPr spc="-10" dirty="0"/>
              <a:t>professionals.</a:t>
            </a:r>
          </a:p>
        </p:txBody>
      </p:sp>
      <p:sp>
        <p:nvSpPr>
          <p:cNvPr id="3" name="object 3"/>
          <p:cNvSpPr txBox="1"/>
          <p:nvPr/>
        </p:nvSpPr>
        <p:spPr>
          <a:xfrm>
            <a:off x="1377545" y="3823503"/>
            <a:ext cx="3481704" cy="1030605"/>
          </a:xfrm>
          <a:prstGeom prst="rect">
            <a:avLst/>
          </a:prstGeom>
        </p:spPr>
        <p:txBody>
          <a:bodyPr vert="horz" wrap="square" lIns="0" tIns="12065" rIns="0" bIns="0" rtlCol="0">
            <a:spAutoFit/>
          </a:bodyPr>
          <a:lstStyle/>
          <a:p>
            <a:pPr marL="641350" marR="5080" indent="-629285">
              <a:lnSpc>
                <a:spcPct val="111800"/>
              </a:lnSpc>
              <a:spcBef>
                <a:spcPts val="95"/>
              </a:spcBef>
            </a:pPr>
            <a:r>
              <a:rPr sz="2950" dirty="0">
                <a:solidFill>
                  <a:srgbClr val="FFFFFF"/>
                </a:solidFill>
                <a:latin typeface="Arial"/>
                <a:cs typeface="Arial"/>
              </a:rPr>
              <a:t>Leadership</a:t>
            </a:r>
            <a:r>
              <a:rPr sz="2950" spc="-25" dirty="0">
                <a:solidFill>
                  <a:srgbClr val="FFFFFF"/>
                </a:solidFill>
                <a:latin typeface="Arial"/>
                <a:cs typeface="Arial"/>
              </a:rPr>
              <a:t> </a:t>
            </a:r>
            <a:r>
              <a:rPr sz="2950" dirty="0">
                <a:solidFill>
                  <a:srgbClr val="FFFFFF"/>
                </a:solidFill>
                <a:latin typeface="Arial"/>
                <a:cs typeface="Arial"/>
              </a:rPr>
              <a:t>&amp;</a:t>
            </a:r>
            <a:r>
              <a:rPr sz="2950" spc="-15" dirty="0">
                <a:solidFill>
                  <a:srgbClr val="FFFFFF"/>
                </a:solidFill>
                <a:latin typeface="Arial"/>
                <a:cs typeface="Arial"/>
              </a:rPr>
              <a:t> </a:t>
            </a:r>
            <a:r>
              <a:rPr sz="2950" spc="-10" dirty="0">
                <a:solidFill>
                  <a:srgbClr val="FFFFFF"/>
                </a:solidFill>
                <a:latin typeface="Arial"/>
                <a:cs typeface="Arial"/>
              </a:rPr>
              <a:t>project management</a:t>
            </a:r>
            <a:endParaRPr sz="2950">
              <a:latin typeface="Arial"/>
              <a:cs typeface="Arial"/>
            </a:endParaRPr>
          </a:p>
        </p:txBody>
      </p:sp>
      <p:sp>
        <p:nvSpPr>
          <p:cNvPr id="4" name="object 4"/>
          <p:cNvSpPr/>
          <p:nvPr/>
        </p:nvSpPr>
        <p:spPr>
          <a:xfrm>
            <a:off x="841597" y="3147851"/>
            <a:ext cx="4555490" cy="2459355"/>
          </a:xfrm>
          <a:custGeom>
            <a:avLst/>
            <a:gdLst/>
            <a:ahLst/>
            <a:cxnLst/>
            <a:rect l="l" t="t" r="r" b="b"/>
            <a:pathLst>
              <a:path w="4555490" h="2459354">
                <a:moveTo>
                  <a:pt x="251301" y="0"/>
                </a:move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2207744"/>
                </a:lnTo>
                <a:lnTo>
                  <a:pt x="4048" y="2252916"/>
                </a:lnTo>
                <a:lnTo>
                  <a:pt x="15721" y="2295432"/>
                </a:lnTo>
                <a:lnTo>
                  <a:pt x="34309" y="2334581"/>
                </a:lnTo>
                <a:lnTo>
                  <a:pt x="59102" y="2369655"/>
                </a:lnTo>
                <a:lnTo>
                  <a:pt x="89390" y="2399943"/>
                </a:lnTo>
                <a:lnTo>
                  <a:pt x="124463" y="2424735"/>
                </a:lnTo>
                <a:lnTo>
                  <a:pt x="163613" y="2443323"/>
                </a:lnTo>
                <a:lnTo>
                  <a:pt x="206129" y="2454996"/>
                </a:lnTo>
                <a:lnTo>
                  <a:pt x="251301" y="2459045"/>
                </a:lnTo>
                <a:lnTo>
                  <a:pt x="4303879" y="2459045"/>
                </a:lnTo>
                <a:lnTo>
                  <a:pt x="4349051" y="2454996"/>
                </a:lnTo>
                <a:lnTo>
                  <a:pt x="4391567" y="2443323"/>
                </a:lnTo>
                <a:lnTo>
                  <a:pt x="4430716" y="2424735"/>
                </a:lnTo>
                <a:lnTo>
                  <a:pt x="4465790" y="2399943"/>
                </a:lnTo>
                <a:lnTo>
                  <a:pt x="4496078" y="2369655"/>
                </a:lnTo>
                <a:lnTo>
                  <a:pt x="4520871" y="2334581"/>
                </a:lnTo>
                <a:lnTo>
                  <a:pt x="4539458" y="2295432"/>
                </a:lnTo>
                <a:lnTo>
                  <a:pt x="4551131" y="2252916"/>
                </a:lnTo>
                <a:lnTo>
                  <a:pt x="4555180" y="2207744"/>
                </a:lnTo>
                <a:lnTo>
                  <a:pt x="4555180" y="251301"/>
                </a:lnTo>
                <a:lnTo>
                  <a:pt x="4551131" y="206129"/>
                </a:lnTo>
                <a:lnTo>
                  <a:pt x="4539458" y="163613"/>
                </a:lnTo>
                <a:lnTo>
                  <a:pt x="4520871" y="124463"/>
                </a:lnTo>
                <a:lnTo>
                  <a:pt x="4496078" y="89390"/>
                </a:lnTo>
                <a:lnTo>
                  <a:pt x="4465790" y="59102"/>
                </a:lnTo>
                <a:lnTo>
                  <a:pt x="4430716" y="34309"/>
                </a:lnTo>
                <a:lnTo>
                  <a:pt x="4391567" y="15721"/>
                </a:lnTo>
                <a:lnTo>
                  <a:pt x="4349051" y="4048"/>
                </a:lnTo>
                <a:lnTo>
                  <a:pt x="4303879" y="0"/>
                </a:lnTo>
                <a:lnTo>
                  <a:pt x="251301" y="0"/>
                </a:lnTo>
                <a:close/>
              </a:path>
            </a:pathLst>
          </a:custGeom>
          <a:ln w="10470">
            <a:solidFill>
              <a:srgbClr val="00FFFF"/>
            </a:solidFill>
          </a:ln>
        </p:spPr>
        <p:txBody>
          <a:bodyPr wrap="square" lIns="0" tIns="0" rIns="0" bIns="0" rtlCol="0"/>
          <a:lstStyle/>
          <a:p>
            <a:endParaRPr/>
          </a:p>
        </p:txBody>
      </p:sp>
      <p:sp>
        <p:nvSpPr>
          <p:cNvPr id="5" name="object 5"/>
          <p:cNvSpPr txBox="1"/>
          <p:nvPr/>
        </p:nvSpPr>
        <p:spPr>
          <a:xfrm>
            <a:off x="1995982" y="6360206"/>
            <a:ext cx="2245360" cy="1030605"/>
          </a:xfrm>
          <a:prstGeom prst="rect">
            <a:avLst/>
          </a:prstGeom>
        </p:spPr>
        <p:txBody>
          <a:bodyPr vert="horz" wrap="square" lIns="0" tIns="12065" rIns="0" bIns="0" rtlCol="0">
            <a:spAutoFit/>
          </a:bodyPr>
          <a:lstStyle/>
          <a:p>
            <a:pPr marL="389255" marR="5080" indent="-377190">
              <a:lnSpc>
                <a:spcPct val="111800"/>
              </a:lnSpc>
              <a:spcBef>
                <a:spcPts val="95"/>
              </a:spcBef>
            </a:pPr>
            <a:r>
              <a:rPr sz="2950" spc="-10" dirty="0">
                <a:solidFill>
                  <a:srgbClr val="FFFFFF"/>
                </a:solidFill>
                <a:latin typeface="Arial"/>
                <a:cs typeface="Arial"/>
              </a:rPr>
              <a:t>Classification </a:t>
            </a:r>
            <a:r>
              <a:rPr sz="2950" dirty="0">
                <a:solidFill>
                  <a:srgbClr val="FFFFFF"/>
                </a:solidFill>
                <a:latin typeface="Arial"/>
                <a:cs typeface="Arial"/>
              </a:rPr>
              <a:t>&amp;</a:t>
            </a:r>
            <a:r>
              <a:rPr sz="2950" spc="5" dirty="0">
                <a:solidFill>
                  <a:srgbClr val="FFFFFF"/>
                </a:solidFill>
                <a:latin typeface="Arial"/>
                <a:cs typeface="Arial"/>
              </a:rPr>
              <a:t> </a:t>
            </a:r>
            <a:r>
              <a:rPr sz="2950" spc="-10" dirty="0">
                <a:solidFill>
                  <a:srgbClr val="FFFFFF"/>
                </a:solidFill>
                <a:latin typeface="Arial"/>
                <a:cs typeface="Arial"/>
              </a:rPr>
              <a:t>coding</a:t>
            </a:r>
            <a:endParaRPr sz="2950">
              <a:latin typeface="Arial"/>
              <a:cs typeface="Arial"/>
            </a:endParaRPr>
          </a:p>
        </p:txBody>
      </p:sp>
      <p:sp>
        <p:nvSpPr>
          <p:cNvPr id="6" name="object 6"/>
          <p:cNvSpPr/>
          <p:nvPr/>
        </p:nvSpPr>
        <p:spPr>
          <a:xfrm>
            <a:off x="841597" y="5684554"/>
            <a:ext cx="4555490" cy="2459355"/>
          </a:xfrm>
          <a:custGeom>
            <a:avLst/>
            <a:gdLst/>
            <a:ahLst/>
            <a:cxnLst/>
            <a:rect l="l" t="t" r="r" b="b"/>
            <a:pathLst>
              <a:path w="4555490" h="2459354">
                <a:moveTo>
                  <a:pt x="251301" y="0"/>
                </a:move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2207744"/>
                </a:lnTo>
                <a:lnTo>
                  <a:pt x="4048" y="2252916"/>
                </a:lnTo>
                <a:lnTo>
                  <a:pt x="15721" y="2295432"/>
                </a:lnTo>
                <a:lnTo>
                  <a:pt x="34309" y="2334581"/>
                </a:lnTo>
                <a:lnTo>
                  <a:pt x="59102" y="2369655"/>
                </a:lnTo>
                <a:lnTo>
                  <a:pt x="89390" y="2399943"/>
                </a:lnTo>
                <a:lnTo>
                  <a:pt x="124463" y="2424735"/>
                </a:lnTo>
                <a:lnTo>
                  <a:pt x="163613" y="2443323"/>
                </a:lnTo>
                <a:lnTo>
                  <a:pt x="206129" y="2454996"/>
                </a:lnTo>
                <a:lnTo>
                  <a:pt x="251301" y="2459045"/>
                </a:lnTo>
                <a:lnTo>
                  <a:pt x="4303879" y="2459045"/>
                </a:lnTo>
                <a:lnTo>
                  <a:pt x="4349051" y="2454996"/>
                </a:lnTo>
                <a:lnTo>
                  <a:pt x="4391567" y="2443323"/>
                </a:lnTo>
                <a:lnTo>
                  <a:pt x="4430716" y="2424735"/>
                </a:lnTo>
                <a:lnTo>
                  <a:pt x="4465790" y="2399943"/>
                </a:lnTo>
                <a:lnTo>
                  <a:pt x="4496078" y="2369655"/>
                </a:lnTo>
                <a:lnTo>
                  <a:pt x="4520871" y="2334581"/>
                </a:lnTo>
                <a:lnTo>
                  <a:pt x="4539458" y="2295432"/>
                </a:lnTo>
                <a:lnTo>
                  <a:pt x="4551131" y="2252916"/>
                </a:lnTo>
                <a:lnTo>
                  <a:pt x="4555180" y="2207744"/>
                </a:lnTo>
                <a:lnTo>
                  <a:pt x="4555180" y="251301"/>
                </a:lnTo>
                <a:lnTo>
                  <a:pt x="4551131" y="206129"/>
                </a:lnTo>
                <a:lnTo>
                  <a:pt x="4539458" y="163613"/>
                </a:lnTo>
                <a:lnTo>
                  <a:pt x="4520871" y="124463"/>
                </a:lnTo>
                <a:lnTo>
                  <a:pt x="4496078" y="89390"/>
                </a:lnTo>
                <a:lnTo>
                  <a:pt x="4465790" y="59102"/>
                </a:lnTo>
                <a:lnTo>
                  <a:pt x="4430716" y="34309"/>
                </a:lnTo>
                <a:lnTo>
                  <a:pt x="4391567" y="15721"/>
                </a:lnTo>
                <a:lnTo>
                  <a:pt x="4349051" y="4048"/>
                </a:lnTo>
                <a:lnTo>
                  <a:pt x="4303879" y="0"/>
                </a:lnTo>
                <a:lnTo>
                  <a:pt x="251301" y="0"/>
                </a:lnTo>
                <a:close/>
              </a:path>
            </a:pathLst>
          </a:custGeom>
          <a:ln w="10470">
            <a:solidFill>
              <a:srgbClr val="9999A9"/>
            </a:solidFill>
          </a:ln>
        </p:spPr>
        <p:txBody>
          <a:bodyPr wrap="square" lIns="0" tIns="0" rIns="0" bIns="0" rtlCol="0"/>
          <a:lstStyle/>
          <a:p>
            <a:endParaRPr/>
          </a:p>
        </p:txBody>
      </p:sp>
      <p:sp>
        <p:nvSpPr>
          <p:cNvPr id="7" name="object 7"/>
          <p:cNvSpPr txBox="1"/>
          <p:nvPr/>
        </p:nvSpPr>
        <p:spPr>
          <a:xfrm>
            <a:off x="1398620" y="9198343"/>
            <a:ext cx="3439795" cy="478155"/>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FFFFFF"/>
                </a:solidFill>
                <a:latin typeface="Arial"/>
                <a:cs typeface="Arial"/>
              </a:rPr>
              <a:t>Career</a:t>
            </a:r>
            <a:r>
              <a:rPr sz="2950" spc="-25" dirty="0">
                <a:solidFill>
                  <a:srgbClr val="FFFFFF"/>
                </a:solidFill>
                <a:latin typeface="Arial"/>
                <a:cs typeface="Arial"/>
              </a:rPr>
              <a:t> </a:t>
            </a:r>
            <a:r>
              <a:rPr sz="2950" spc="-10" dirty="0">
                <a:solidFill>
                  <a:srgbClr val="FFFFFF"/>
                </a:solidFill>
                <a:latin typeface="Arial"/>
                <a:cs typeface="Arial"/>
              </a:rPr>
              <a:t>development</a:t>
            </a:r>
            <a:endParaRPr sz="2950">
              <a:latin typeface="Arial"/>
              <a:cs typeface="Arial"/>
            </a:endParaRPr>
          </a:p>
        </p:txBody>
      </p:sp>
      <p:sp>
        <p:nvSpPr>
          <p:cNvPr id="8" name="object 8"/>
          <p:cNvSpPr/>
          <p:nvPr/>
        </p:nvSpPr>
        <p:spPr>
          <a:xfrm>
            <a:off x="841597" y="8221255"/>
            <a:ext cx="4555490" cy="2459355"/>
          </a:xfrm>
          <a:custGeom>
            <a:avLst/>
            <a:gdLst/>
            <a:ahLst/>
            <a:cxnLst/>
            <a:rect l="l" t="t" r="r" b="b"/>
            <a:pathLst>
              <a:path w="4555490" h="2459354">
                <a:moveTo>
                  <a:pt x="251301" y="0"/>
                </a:move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2207744"/>
                </a:lnTo>
                <a:lnTo>
                  <a:pt x="4048" y="2252916"/>
                </a:lnTo>
                <a:lnTo>
                  <a:pt x="15721" y="2295432"/>
                </a:lnTo>
                <a:lnTo>
                  <a:pt x="34309" y="2334581"/>
                </a:lnTo>
                <a:lnTo>
                  <a:pt x="59102" y="2369655"/>
                </a:lnTo>
                <a:lnTo>
                  <a:pt x="89390" y="2399943"/>
                </a:lnTo>
                <a:lnTo>
                  <a:pt x="124463" y="2424735"/>
                </a:lnTo>
                <a:lnTo>
                  <a:pt x="163613" y="2443323"/>
                </a:lnTo>
                <a:lnTo>
                  <a:pt x="206129" y="2454996"/>
                </a:lnTo>
                <a:lnTo>
                  <a:pt x="251301" y="2459045"/>
                </a:lnTo>
                <a:lnTo>
                  <a:pt x="4303879" y="2459045"/>
                </a:lnTo>
                <a:lnTo>
                  <a:pt x="4349051" y="2454996"/>
                </a:lnTo>
                <a:lnTo>
                  <a:pt x="4391567" y="2443323"/>
                </a:lnTo>
                <a:lnTo>
                  <a:pt x="4430716" y="2424735"/>
                </a:lnTo>
                <a:lnTo>
                  <a:pt x="4465790" y="2399943"/>
                </a:lnTo>
                <a:lnTo>
                  <a:pt x="4496078" y="2369655"/>
                </a:lnTo>
                <a:lnTo>
                  <a:pt x="4520871" y="2334581"/>
                </a:lnTo>
                <a:lnTo>
                  <a:pt x="4539458" y="2295432"/>
                </a:lnTo>
                <a:lnTo>
                  <a:pt x="4551131" y="2252916"/>
                </a:lnTo>
                <a:lnTo>
                  <a:pt x="4555180" y="2207744"/>
                </a:lnTo>
                <a:lnTo>
                  <a:pt x="4555180" y="251301"/>
                </a:lnTo>
                <a:lnTo>
                  <a:pt x="4551131" y="206129"/>
                </a:lnTo>
                <a:lnTo>
                  <a:pt x="4539458" y="163613"/>
                </a:lnTo>
                <a:lnTo>
                  <a:pt x="4520871" y="124463"/>
                </a:lnTo>
                <a:lnTo>
                  <a:pt x="4496078" y="89390"/>
                </a:lnTo>
                <a:lnTo>
                  <a:pt x="4465790" y="59102"/>
                </a:lnTo>
                <a:lnTo>
                  <a:pt x="4430716" y="34309"/>
                </a:lnTo>
                <a:lnTo>
                  <a:pt x="4391567" y="15721"/>
                </a:lnTo>
                <a:lnTo>
                  <a:pt x="4349051" y="4048"/>
                </a:lnTo>
                <a:lnTo>
                  <a:pt x="4303879" y="0"/>
                </a:lnTo>
                <a:lnTo>
                  <a:pt x="251301" y="0"/>
                </a:lnTo>
                <a:close/>
              </a:path>
            </a:pathLst>
          </a:custGeom>
          <a:ln w="10470">
            <a:solidFill>
              <a:srgbClr val="333352"/>
            </a:solidFill>
          </a:ln>
        </p:spPr>
        <p:txBody>
          <a:bodyPr wrap="square" lIns="0" tIns="0" rIns="0" bIns="0" rtlCol="0"/>
          <a:lstStyle/>
          <a:p>
            <a:endParaRPr/>
          </a:p>
        </p:txBody>
      </p:sp>
      <p:sp>
        <p:nvSpPr>
          <p:cNvPr id="9" name="object 9"/>
          <p:cNvSpPr txBox="1"/>
          <p:nvPr/>
        </p:nvSpPr>
        <p:spPr>
          <a:xfrm>
            <a:off x="10883276" y="3823503"/>
            <a:ext cx="2959735" cy="1030605"/>
          </a:xfrm>
          <a:prstGeom prst="rect">
            <a:avLst/>
          </a:prstGeom>
        </p:spPr>
        <p:txBody>
          <a:bodyPr vert="horz" wrap="square" lIns="0" tIns="12065" rIns="0" bIns="0" rtlCol="0">
            <a:spAutoFit/>
          </a:bodyPr>
          <a:lstStyle/>
          <a:p>
            <a:pPr marL="431800" marR="5080" indent="-419734">
              <a:lnSpc>
                <a:spcPct val="111800"/>
              </a:lnSpc>
              <a:spcBef>
                <a:spcPts val="95"/>
              </a:spcBef>
            </a:pPr>
            <a:r>
              <a:rPr sz="2950" dirty="0">
                <a:solidFill>
                  <a:srgbClr val="FFFFFF"/>
                </a:solidFill>
                <a:latin typeface="Arial"/>
                <a:cs typeface="Arial"/>
              </a:rPr>
              <a:t>Finance</a:t>
            </a:r>
            <a:r>
              <a:rPr sz="2950" spc="5" dirty="0">
                <a:solidFill>
                  <a:srgbClr val="FFFFFF"/>
                </a:solidFill>
                <a:latin typeface="Arial"/>
                <a:cs typeface="Arial"/>
              </a:rPr>
              <a:t> </a:t>
            </a:r>
            <a:r>
              <a:rPr sz="2950" spc="-10" dirty="0">
                <a:solidFill>
                  <a:srgbClr val="FFFFFF"/>
                </a:solidFill>
                <a:latin typeface="Arial"/>
                <a:cs typeface="Arial"/>
              </a:rPr>
              <a:t>including </a:t>
            </a:r>
            <a:r>
              <a:rPr sz="2950" dirty="0">
                <a:solidFill>
                  <a:srgbClr val="FFFFFF"/>
                </a:solidFill>
                <a:latin typeface="Arial"/>
                <a:cs typeface="Arial"/>
              </a:rPr>
              <a:t>case</a:t>
            </a:r>
            <a:r>
              <a:rPr sz="2950" spc="5" dirty="0">
                <a:solidFill>
                  <a:srgbClr val="FFFFFF"/>
                </a:solidFill>
                <a:latin typeface="Arial"/>
                <a:cs typeface="Arial"/>
              </a:rPr>
              <a:t> </a:t>
            </a:r>
            <a:r>
              <a:rPr sz="2950" spc="-10" dirty="0">
                <a:solidFill>
                  <a:srgbClr val="FFFFFF"/>
                </a:solidFill>
                <a:latin typeface="Arial"/>
                <a:cs typeface="Arial"/>
              </a:rPr>
              <a:t>costing</a:t>
            </a:r>
            <a:endParaRPr sz="2950">
              <a:latin typeface="Arial"/>
              <a:cs typeface="Arial"/>
            </a:endParaRPr>
          </a:p>
        </p:txBody>
      </p:sp>
      <p:sp>
        <p:nvSpPr>
          <p:cNvPr id="10" name="object 10"/>
          <p:cNvSpPr/>
          <p:nvPr/>
        </p:nvSpPr>
        <p:spPr>
          <a:xfrm>
            <a:off x="10085412" y="3147851"/>
            <a:ext cx="4555490" cy="2459355"/>
          </a:xfrm>
          <a:custGeom>
            <a:avLst/>
            <a:gdLst/>
            <a:ahLst/>
            <a:cxnLst/>
            <a:rect l="l" t="t" r="r" b="b"/>
            <a:pathLst>
              <a:path w="4555490" h="2459354">
                <a:moveTo>
                  <a:pt x="251301" y="0"/>
                </a:move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2207744"/>
                </a:lnTo>
                <a:lnTo>
                  <a:pt x="4048" y="2252916"/>
                </a:lnTo>
                <a:lnTo>
                  <a:pt x="15721" y="2295432"/>
                </a:lnTo>
                <a:lnTo>
                  <a:pt x="34309" y="2334581"/>
                </a:lnTo>
                <a:lnTo>
                  <a:pt x="59102" y="2369655"/>
                </a:lnTo>
                <a:lnTo>
                  <a:pt x="89390" y="2399943"/>
                </a:lnTo>
                <a:lnTo>
                  <a:pt x="124463" y="2424735"/>
                </a:lnTo>
                <a:lnTo>
                  <a:pt x="163613" y="2443323"/>
                </a:lnTo>
                <a:lnTo>
                  <a:pt x="206129" y="2454996"/>
                </a:lnTo>
                <a:lnTo>
                  <a:pt x="251301" y="2459045"/>
                </a:lnTo>
                <a:lnTo>
                  <a:pt x="4303879" y="2459045"/>
                </a:lnTo>
                <a:lnTo>
                  <a:pt x="4349051" y="2454996"/>
                </a:lnTo>
                <a:lnTo>
                  <a:pt x="4391567" y="2443323"/>
                </a:lnTo>
                <a:lnTo>
                  <a:pt x="4430716" y="2424735"/>
                </a:lnTo>
                <a:lnTo>
                  <a:pt x="4465790" y="2399943"/>
                </a:lnTo>
                <a:lnTo>
                  <a:pt x="4496078" y="2369655"/>
                </a:lnTo>
                <a:lnTo>
                  <a:pt x="4520871" y="2334581"/>
                </a:lnTo>
                <a:lnTo>
                  <a:pt x="4539458" y="2295432"/>
                </a:lnTo>
                <a:lnTo>
                  <a:pt x="4551131" y="2252916"/>
                </a:lnTo>
                <a:lnTo>
                  <a:pt x="4555180" y="2207744"/>
                </a:lnTo>
                <a:lnTo>
                  <a:pt x="4555180" y="251301"/>
                </a:lnTo>
                <a:lnTo>
                  <a:pt x="4551131" y="206129"/>
                </a:lnTo>
                <a:lnTo>
                  <a:pt x="4539458" y="163613"/>
                </a:lnTo>
                <a:lnTo>
                  <a:pt x="4520871" y="124463"/>
                </a:lnTo>
                <a:lnTo>
                  <a:pt x="4496078" y="89390"/>
                </a:lnTo>
                <a:lnTo>
                  <a:pt x="4465790" y="59102"/>
                </a:lnTo>
                <a:lnTo>
                  <a:pt x="4430716" y="34309"/>
                </a:lnTo>
                <a:lnTo>
                  <a:pt x="4391567" y="15721"/>
                </a:lnTo>
                <a:lnTo>
                  <a:pt x="4349051" y="4048"/>
                </a:lnTo>
                <a:lnTo>
                  <a:pt x="4303879" y="0"/>
                </a:lnTo>
                <a:lnTo>
                  <a:pt x="251301" y="0"/>
                </a:lnTo>
                <a:close/>
              </a:path>
            </a:pathLst>
          </a:custGeom>
          <a:ln w="10470">
            <a:solidFill>
              <a:srgbClr val="00FFFF"/>
            </a:solidFill>
          </a:ln>
        </p:spPr>
        <p:txBody>
          <a:bodyPr wrap="square" lIns="0" tIns="0" rIns="0" bIns="0" rtlCol="0"/>
          <a:lstStyle/>
          <a:p>
            <a:endParaRPr/>
          </a:p>
        </p:txBody>
      </p:sp>
      <p:sp>
        <p:nvSpPr>
          <p:cNvPr id="11" name="object 11"/>
          <p:cNvSpPr txBox="1"/>
          <p:nvPr/>
        </p:nvSpPr>
        <p:spPr>
          <a:xfrm>
            <a:off x="11365072" y="6360206"/>
            <a:ext cx="1995170" cy="1030605"/>
          </a:xfrm>
          <a:prstGeom prst="rect">
            <a:avLst/>
          </a:prstGeom>
        </p:spPr>
        <p:txBody>
          <a:bodyPr vert="horz" wrap="square" lIns="0" tIns="12065" rIns="0" bIns="0" rtlCol="0">
            <a:spAutoFit/>
          </a:bodyPr>
          <a:lstStyle/>
          <a:p>
            <a:pPr marL="12700" marR="5080" indent="41910">
              <a:lnSpc>
                <a:spcPct val="111800"/>
              </a:lnSpc>
              <a:spcBef>
                <a:spcPts val="95"/>
              </a:spcBef>
            </a:pPr>
            <a:r>
              <a:rPr sz="2950" spc="-10" dirty="0">
                <a:solidFill>
                  <a:srgbClr val="FFFFFF"/>
                </a:solidFill>
                <a:latin typeface="Arial"/>
                <a:cs typeface="Arial"/>
              </a:rPr>
              <a:t>Information governance</a:t>
            </a:r>
            <a:endParaRPr sz="2950">
              <a:latin typeface="Arial"/>
              <a:cs typeface="Arial"/>
            </a:endParaRPr>
          </a:p>
        </p:txBody>
      </p:sp>
      <p:sp>
        <p:nvSpPr>
          <p:cNvPr id="12" name="object 12"/>
          <p:cNvSpPr/>
          <p:nvPr/>
        </p:nvSpPr>
        <p:spPr>
          <a:xfrm>
            <a:off x="10085412" y="5684554"/>
            <a:ext cx="4555490" cy="2459355"/>
          </a:xfrm>
          <a:custGeom>
            <a:avLst/>
            <a:gdLst/>
            <a:ahLst/>
            <a:cxnLst/>
            <a:rect l="l" t="t" r="r" b="b"/>
            <a:pathLst>
              <a:path w="4555490" h="2459354">
                <a:moveTo>
                  <a:pt x="251301" y="0"/>
                </a:move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2207744"/>
                </a:lnTo>
                <a:lnTo>
                  <a:pt x="4048" y="2252916"/>
                </a:lnTo>
                <a:lnTo>
                  <a:pt x="15721" y="2295432"/>
                </a:lnTo>
                <a:lnTo>
                  <a:pt x="34309" y="2334581"/>
                </a:lnTo>
                <a:lnTo>
                  <a:pt x="59102" y="2369655"/>
                </a:lnTo>
                <a:lnTo>
                  <a:pt x="89390" y="2399943"/>
                </a:lnTo>
                <a:lnTo>
                  <a:pt x="124463" y="2424735"/>
                </a:lnTo>
                <a:lnTo>
                  <a:pt x="163613" y="2443323"/>
                </a:lnTo>
                <a:lnTo>
                  <a:pt x="206129" y="2454996"/>
                </a:lnTo>
                <a:lnTo>
                  <a:pt x="251301" y="2459045"/>
                </a:lnTo>
                <a:lnTo>
                  <a:pt x="4303879" y="2459045"/>
                </a:lnTo>
                <a:lnTo>
                  <a:pt x="4349051" y="2454996"/>
                </a:lnTo>
                <a:lnTo>
                  <a:pt x="4391567" y="2443323"/>
                </a:lnTo>
                <a:lnTo>
                  <a:pt x="4430716" y="2424735"/>
                </a:lnTo>
                <a:lnTo>
                  <a:pt x="4465790" y="2399943"/>
                </a:lnTo>
                <a:lnTo>
                  <a:pt x="4496078" y="2369655"/>
                </a:lnTo>
                <a:lnTo>
                  <a:pt x="4520871" y="2334581"/>
                </a:lnTo>
                <a:lnTo>
                  <a:pt x="4539458" y="2295432"/>
                </a:lnTo>
                <a:lnTo>
                  <a:pt x="4551131" y="2252916"/>
                </a:lnTo>
                <a:lnTo>
                  <a:pt x="4555180" y="2207744"/>
                </a:lnTo>
                <a:lnTo>
                  <a:pt x="4555180" y="251301"/>
                </a:lnTo>
                <a:lnTo>
                  <a:pt x="4551131" y="206129"/>
                </a:lnTo>
                <a:lnTo>
                  <a:pt x="4539458" y="163613"/>
                </a:lnTo>
                <a:lnTo>
                  <a:pt x="4520871" y="124463"/>
                </a:lnTo>
                <a:lnTo>
                  <a:pt x="4496078" y="89390"/>
                </a:lnTo>
                <a:lnTo>
                  <a:pt x="4465790" y="59102"/>
                </a:lnTo>
                <a:lnTo>
                  <a:pt x="4430716" y="34309"/>
                </a:lnTo>
                <a:lnTo>
                  <a:pt x="4391567" y="15721"/>
                </a:lnTo>
                <a:lnTo>
                  <a:pt x="4349051" y="4048"/>
                </a:lnTo>
                <a:lnTo>
                  <a:pt x="4303879" y="0"/>
                </a:lnTo>
                <a:lnTo>
                  <a:pt x="251301" y="0"/>
                </a:lnTo>
                <a:close/>
              </a:path>
            </a:pathLst>
          </a:custGeom>
          <a:ln w="10470">
            <a:solidFill>
              <a:srgbClr val="9999A9"/>
            </a:solidFill>
          </a:ln>
        </p:spPr>
        <p:txBody>
          <a:bodyPr wrap="square" lIns="0" tIns="0" rIns="0" bIns="0" rtlCol="0"/>
          <a:lstStyle/>
          <a:p>
            <a:endParaRPr/>
          </a:p>
        </p:txBody>
      </p:sp>
      <p:sp>
        <p:nvSpPr>
          <p:cNvPr id="13" name="object 13"/>
          <p:cNvSpPr txBox="1"/>
          <p:nvPr/>
        </p:nvSpPr>
        <p:spPr>
          <a:xfrm>
            <a:off x="10663785" y="9198343"/>
            <a:ext cx="3396615" cy="478155"/>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FFFFFF"/>
                </a:solidFill>
                <a:latin typeface="Arial"/>
                <a:cs typeface="Arial"/>
              </a:rPr>
              <a:t>Diversity</a:t>
            </a:r>
            <a:r>
              <a:rPr sz="2950" spc="-20" dirty="0">
                <a:solidFill>
                  <a:srgbClr val="FFFFFF"/>
                </a:solidFill>
                <a:latin typeface="Arial"/>
                <a:cs typeface="Arial"/>
              </a:rPr>
              <a:t> </a:t>
            </a:r>
            <a:r>
              <a:rPr sz="2950" dirty="0">
                <a:solidFill>
                  <a:srgbClr val="FFFFFF"/>
                </a:solidFill>
                <a:latin typeface="Arial"/>
                <a:cs typeface="Arial"/>
              </a:rPr>
              <a:t>&amp;</a:t>
            </a:r>
            <a:r>
              <a:rPr sz="2950" spc="-15" dirty="0">
                <a:solidFill>
                  <a:srgbClr val="FFFFFF"/>
                </a:solidFill>
                <a:latin typeface="Arial"/>
                <a:cs typeface="Arial"/>
              </a:rPr>
              <a:t> </a:t>
            </a:r>
            <a:r>
              <a:rPr sz="2950" spc="-10" dirty="0">
                <a:solidFill>
                  <a:srgbClr val="FFFFFF"/>
                </a:solidFill>
                <a:latin typeface="Arial"/>
                <a:cs typeface="Arial"/>
              </a:rPr>
              <a:t>inclusion</a:t>
            </a:r>
            <a:endParaRPr sz="2950">
              <a:latin typeface="Arial"/>
              <a:cs typeface="Arial"/>
            </a:endParaRPr>
          </a:p>
        </p:txBody>
      </p:sp>
      <p:sp>
        <p:nvSpPr>
          <p:cNvPr id="14" name="object 14"/>
          <p:cNvSpPr/>
          <p:nvPr/>
        </p:nvSpPr>
        <p:spPr>
          <a:xfrm>
            <a:off x="10085412" y="8221255"/>
            <a:ext cx="4555490" cy="2459355"/>
          </a:xfrm>
          <a:custGeom>
            <a:avLst/>
            <a:gdLst/>
            <a:ahLst/>
            <a:cxnLst/>
            <a:rect l="l" t="t" r="r" b="b"/>
            <a:pathLst>
              <a:path w="4555490" h="2459354">
                <a:moveTo>
                  <a:pt x="251301" y="0"/>
                </a:move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2207744"/>
                </a:lnTo>
                <a:lnTo>
                  <a:pt x="4048" y="2252916"/>
                </a:lnTo>
                <a:lnTo>
                  <a:pt x="15721" y="2295432"/>
                </a:lnTo>
                <a:lnTo>
                  <a:pt x="34309" y="2334581"/>
                </a:lnTo>
                <a:lnTo>
                  <a:pt x="59102" y="2369655"/>
                </a:lnTo>
                <a:lnTo>
                  <a:pt x="89390" y="2399943"/>
                </a:lnTo>
                <a:lnTo>
                  <a:pt x="124463" y="2424735"/>
                </a:lnTo>
                <a:lnTo>
                  <a:pt x="163613" y="2443323"/>
                </a:lnTo>
                <a:lnTo>
                  <a:pt x="206129" y="2454996"/>
                </a:lnTo>
                <a:lnTo>
                  <a:pt x="251301" y="2459045"/>
                </a:lnTo>
                <a:lnTo>
                  <a:pt x="4303879" y="2459045"/>
                </a:lnTo>
                <a:lnTo>
                  <a:pt x="4349051" y="2454996"/>
                </a:lnTo>
                <a:lnTo>
                  <a:pt x="4391567" y="2443323"/>
                </a:lnTo>
                <a:lnTo>
                  <a:pt x="4430716" y="2424735"/>
                </a:lnTo>
                <a:lnTo>
                  <a:pt x="4465790" y="2399943"/>
                </a:lnTo>
                <a:lnTo>
                  <a:pt x="4496078" y="2369655"/>
                </a:lnTo>
                <a:lnTo>
                  <a:pt x="4520871" y="2334581"/>
                </a:lnTo>
                <a:lnTo>
                  <a:pt x="4539458" y="2295432"/>
                </a:lnTo>
                <a:lnTo>
                  <a:pt x="4551131" y="2252916"/>
                </a:lnTo>
                <a:lnTo>
                  <a:pt x="4555180" y="2207744"/>
                </a:lnTo>
                <a:lnTo>
                  <a:pt x="4555180" y="251301"/>
                </a:lnTo>
                <a:lnTo>
                  <a:pt x="4551131" y="206129"/>
                </a:lnTo>
                <a:lnTo>
                  <a:pt x="4539458" y="163613"/>
                </a:lnTo>
                <a:lnTo>
                  <a:pt x="4520871" y="124463"/>
                </a:lnTo>
                <a:lnTo>
                  <a:pt x="4496078" y="89390"/>
                </a:lnTo>
                <a:lnTo>
                  <a:pt x="4465790" y="59102"/>
                </a:lnTo>
                <a:lnTo>
                  <a:pt x="4430716" y="34309"/>
                </a:lnTo>
                <a:lnTo>
                  <a:pt x="4391567" y="15721"/>
                </a:lnTo>
                <a:lnTo>
                  <a:pt x="4349051" y="4048"/>
                </a:lnTo>
                <a:lnTo>
                  <a:pt x="4303879" y="0"/>
                </a:lnTo>
                <a:lnTo>
                  <a:pt x="251301" y="0"/>
                </a:lnTo>
                <a:close/>
              </a:path>
            </a:pathLst>
          </a:custGeom>
          <a:ln w="10470">
            <a:solidFill>
              <a:srgbClr val="333352"/>
            </a:solidFill>
          </a:ln>
        </p:spPr>
        <p:txBody>
          <a:bodyPr wrap="square" lIns="0" tIns="0" rIns="0" bIns="0" rtlCol="0"/>
          <a:lstStyle/>
          <a:p>
            <a:endParaRPr/>
          </a:p>
        </p:txBody>
      </p:sp>
      <p:sp>
        <p:nvSpPr>
          <p:cNvPr id="15" name="object 15"/>
          <p:cNvSpPr txBox="1"/>
          <p:nvPr/>
        </p:nvSpPr>
        <p:spPr>
          <a:xfrm>
            <a:off x="6324407" y="3823503"/>
            <a:ext cx="2832100" cy="1030605"/>
          </a:xfrm>
          <a:prstGeom prst="rect">
            <a:avLst/>
          </a:prstGeom>
        </p:spPr>
        <p:txBody>
          <a:bodyPr vert="horz" wrap="square" lIns="0" tIns="12065" rIns="0" bIns="0" rtlCol="0">
            <a:spAutoFit/>
          </a:bodyPr>
          <a:lstStyle/>
          <a:p>
            <a:pPr marL="85725" marR="5080" indent="-73660">
              <a:lnSpc>
                <a:spcPct val="111800"/>
              </a:lnSpc>
              <a:spcBef>
                <a:spcPts val="95"/>
              </a:spcBef>
            </a:pPr>
            <a:r>
              <a:rPr sz="2950" dirty="0">
                <a:solidFill>
                  <a:srgbClr val="FFFFFF"/>
                </a:solidFill>
                <a:latin typeface="Arial"/>
                <a:cs typeface="Arial"/>
              </a:rPr>
              <a:t>Decision</a:t>
            </a:r>
            <a:r>
              <a:rPr sz="2950" spc="-35" dirty="0">
                <a:solidFill>
                  <a:srgbClr val="FFFFFF"/>
                </a:solidFill>
                <a:latin typeface="Arial"/>
                <a:cs typeface="Arial"/>
              </a:rPr>
              <a:t> </a:t>
            </a:r>
            <a:r>
              <a:rPr sz="2950" spc="-10" dirty="0">
                <a:solidFill>
                  <a:srgbClr val="FFFFFF"/>
                </a:solidFill>
                <a:latin typeface="Arial"/>
                <a:cs typeface="Arial"/>
              </a:rPr>
              <a:t>support </a:t>
            </a:r>
            <a:r>
              <a:rPr sz="2950" dirty="0">
                <a:solidFill>
                  <a:srgbClr val="FFFFFF"/>
                </a:solidFill>
                <a:latin typeface="Arial"/>
                <a:cs typeface="Arial"/>
              </a:rPr>
              <a:t>&amp;</a:t>
            </a:r>
            <a:r>
              <a:rPr sz="2950" spc="-15" dirty="0">
                <a:solidFill>
                  <a:srgbClr val="FFFFFF"/>
                </a:solidFill>
                <a:latin typeface="Arial"/>
                <a:cs typeface="Arial"/>
              </a:rPr>
              <a:t> </a:t>
            </a:r>
            <a:r>
              <a:rPr sz="2950" dirty="0">
                <a:solidFill>
                  <a:srgbClr val="FFFFFF"/>
                </a:solidFill>
                <a:latin typeface="Arial"/>
                <a:cs typeface="Arial"/>
              </a:rPr>
              <a:t>data</a:t>
            </a:r>
            <a:r>
              <a:rPr sz="2950" spc="-5" dirty="0">
                <a:solidFill>
                  <a:srgbClr val="FFFFFF"/>
                </a:solidFill>
                <a:latin typeface="Arial"/>
                <a:cs typeface="Arial"/>
              </a:rPr>
              <a:t> </a:t>
            </a:r>
            <a:r>
              <a:rPr sz="2950" spc="-10" dirty="0">
                <a:solidFill>
                  <a:srgbClr val="FFFFFF"/>
                </a:solidFill>
                <a:latin typeface="Arial"/>
                <a:cs typeface="Arial"/>
              </a:rPr>
              <a:t>analytics</a:t>
            </a:r>
            <a:endParaRPr sz="2950">
              <a:latin typeface="Arial"/>
              <a:cs typeface="Arial"/>
            </a:endParaRPr>
          </a:p>
        </p:txBody>
      </p:sp>
      <p:sp>
        <p:nvSpPr>
          <p:cNvPr id="16" name="object 16"/>
          <p:cNvSpPr/>
          <p:nvPr/>
        </p:nvSpPr>
        <p:spPr>
          <a:xfrm>
            <a:off x="5463504" y="3147851"/>
            <a:ext cx="4555490" cy="2459355"/>
          </a:xfrm>
          <a:custGeom>
            <a:avLst/>
            <a:gdLst/>
            <a:ahLst/>
            <a:cxnLst/>
            <a:rect l="l" t="t" r="r" b="b"/>
            <a:pathLst>
              <a:path w="4555490" h="2459354">
                <a:moveTo>
                  <a:pt x="251301" y="0"/>
                </a:move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2207744"/>
                </a:lnTo>
                <a:lnTo>
                  <a:pt x="4048" y="2252916"/>
                </a:lnTo>
                <a:lnTo>
                  <a:pt x="15721" y="2295432"/>
                </a:lnTo>
                <a:lnTo>
                  <a:pt x="34309" y="2334581"/>
                </a:lnTo>
                <a:lnTo>
                  <a:pt x="59102" y="2369655"/>
                </a:lnTo>
                <a:lnTo>
                  <a:pt x="89390" y="2399943"/>
                </a:lnTo>
                <a:lnTo>
                  <a:pt x="124463" y="2424735"/>
                </a:lnTo>
                <a:lnTo>
                  <a:pt x="163613" y="2443323"/>
                </a:lnTo>
                <a:lnTo>
                  <a:pt x="206129" y="2454996"/>
                </a:lnTo>
                <a:lnTo>
                  <a:pt x="251301" y="2459045"/>
                </a:lnTo>
                <a:lnTo>
                  <a:pt x="4303879" y="2459045"/>
                </a:lnTo>
                <a:lnTo>
                  <a:pt x="4349051" y="2454996"/>
                </a:lnTo>
                <a:lnTo>
                  <a:pt x="4391567" y="2443323"/>
                </a:lnTo>
                <a:lnTo>
                  <a:pt x="4430716" y="2424735"/>
                </a:lnTo>
                <a:lnTo>
                  <a:pt x="4465790" y="2399943"/>
                </a:lnTo>
                <a:lnTo>
                  <a:pt x="4496078" y="2369655"/>
                </a:lnTo>
                <a:lnTo>
                  <a:pt x="4520871" y="2334581"/>
                </a:lnTo>
                <a:lnTo>
                  <a:pt x="4539458" y="2295432"/>
                </a:lnTo>
                <a:lnTo>
                  <a:pt x="4551131" y="2252916"/>
                </a:lnTo>
                <a:lnTo>
                  <a:pt x="4555180" y="2207744"/>
                </a:lnTo>
                <a:lnTo>
                  <a:pt x="4555180" y="251301"/>
                </a:lnTo>
                <a:lnTo>
                  <a:pt x="4551131" y="206129"/>
                </a:lnTo>
                <a:lnTo>
                  <a:pt x="4539458" y="163613"/>
                </a:lnTo>
                <a:lnTo>
                  <a:pt x="4520871" y="124463"/>
                </a:lnTo>
                <a:lnTo>
                  <a:pt x="4496078" y="89390"/>
                </a:lnTo>
                <a:lnTo>
                  <a:pt x="4465790" y="59102"/>
                </a:lnTo>
                <a:lnTo>
                  <a:pt x="4430716" y="34309"/>
                </a:lnTo>
                <a:lnTo>
                  <a:pt x="4391567" y="15721"/>
                </a:lnTo>
                <a:lnTo>
                  <a:pt x="4349051" y="4048"/>
                </a:lnTo>
                <a:lnTo>
                  <a:pt x="4303879" y="0"/>
                </a:lnTo>
                <a:lnTo>
                  <a:pt x="251301" y="0"/>
                </a:lnTo>
                <a:close/>
              </a:path>
            </a:pathLst>
          </a:custGeom>
          <a:ln w="10470">
            <a:solidFill>
              <a:srgbClr val="00FFFF"/>
            </a:solidFill>
          </a:ln>
        </p:spPr>
        <p:txBody>
          <a:bodyPr wrap="square" lIns="0" tIns="0" rIns="0" bIns="0" rtlCol="0"/>
          <a:lstStyle/>
          <a:p>
            <a:endParaRPr/>
          </a:p>
        </p:txBody>
      </p:sp>
      <p:sp>
        <p:nvSpPr>
          <p:cNvPr id="17" name="object 17"/>
          <p:cNvSpPr txBox="1"/>
          <p:nvPr/>
        </p:nvSpPr>
        <p:spPr>
          <a:xfrm>
            <a:off x="5831958" y="6360206"/>
            <a:ext cx="3816350" cy="1030605"/>
          </a:xfrm>
          <a:prstGeom prst="rect">
            <a:avLst/>
          </a:prstGeom>
        </p:spPr>
        <p:txBody>
          <a:bodyPr vert="horz" wrap="square" lIns="0" tIns="12065" rIns="0" bIns="0" rtlCol="0">
            <a:spAutoFit/>
          </a:bodyPr>
          <a:lstStyle/>
          <a:p>
            <a:pPr marL="819150" marR="5080" indent="-807085">
              <a:lnSpc>
                <a:spcPct val="111800"/>
              </a:lnSpc>
              <a:spcBef>
                <a:spcPts val="95"/>
              </a:spcBef>
            </a:pPr>
            <a:r>
              <a:rPr sz="2950" dirty="0">
                <a:solidFill>
                  <a:srgbClr val="FFFFFF"/>
                </a:solidFill>
                <a:latin typeface="Arial"/>
                <a:cs typeface="Arial"/>
              </a:rPr>
              <a:t>Clinical</a:t>
            </a:r>
            <a:r>
              <a:rPr sz="2950" spc="-35" dirty="0">
                <a:solidFill>
                  <a:srgbClr val="FFFFFF"/>
                </a:solidFill>
                <a:latin typeface="Arial"/>
                <a:cs typeface="Arial"/>
              </a:rPr>
              <a:t> </a:t>
            </a:r>
            <a:r>
              <a:rPr sz="2950" spc="-10" dirty="0">
                <a:solidFill>
                  <a:srgbClr val="FFFFFF"/>
                </a:solidFill>
                <a:latin typeface="Arial"/>
                <a:cs typeface="Arial"/>
              </a:rPr>
              <a:t>documentation improvement</a:t>
            </a:r>
            <a:endParaRPr sz="2950">
              <a:latin typeface="Arial"/>
              <a:cs typeface="Arial"/>
            </a:endParaRPr>
          </a:p>
        </p:txBody>
      </p:sp>
      <p:sp>
        <p:nvSpPr>
          <p:cNvPr id="18" name="object 18"/>
          <p:cNvSpPr/>
          <p:nvPr/>
        </p:nvSpPr>
        <p:spPr>
          <a:xfrm>
            <a:off x="5463504" y="5684554"/>
            <a:ext cx="4555490" cy="2459355"/>
          </a:xfrm>
          <a:custGeom>
            <a:avLst/>
            <a:gdLst/>
            <a:ahLst/>
            <a:cxnLst/>
            <a:rect l="l" t="t" r="r" b="b"/>
            <a:pathLst>
              <a:path w="4555490" h="2459354">
                <a:moveTo>
                  <a:pt x="251301" y="0"/>
                </a:move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2207744"/>
                </a:lnTo>
                <a:lnTo>
                  <a:pt x="4048" y="2252916"/>
                </a:lnTo>
                <a:lnTo>
                  <a:pt x="15721" y="2295432"/>
                </a:lnTo>
                <a:lnTo>
                  <a:pt x="34309" y="2334581"/>
                </a:lnTo>
                <a:lnTo>
                  <a:pt x="59102" y="2369655"/>
                </a:lnTo>
                <a:lnTo>
                  <a:pt x="89390" y="2399943"/>
                </a:lnTo>
                <a:lnTo>
                  <a:pt x="124463" y="2424735"/>
                </a:lnTo>
                <a:lnTo>
                  <a:pt x="163613" y="2443323"/>
                </a:lnTo>
                <a:lnTo>
                  <a:pt x="206129" y="2454996"/>
                </a:lnTo>
                <a:lnTo>
                  <a:pt x="251301" y="2459045"/>
                </a:lnTo>
                <a:lnTo>
                  <a:pt x="4303879" y="2459045"/>
                </a:lnTo>
                <a:lnTo>
                  <a:pt x="4349051" y="2454996"/>
                </a:lnTo>
                <a:lnTo>
                  <a:pt x="4391567" y="2443323"/>
                </a:lnTo>
                <a:lnTo>
                  <a:pt x="4430716" y="2424735"/>
                </a:lnTo>
                <a:lnTo>
                  <a:pt x="4465790" y="2399943"/>
                </a:lnTo>
                <a:lnTo>
                  <a:pt x="4496078" y="2369655"/>
                </a:lnTo>
                <a:lnTo>
                  <a:pt x="4520871" y="2334581"/>
                </a:lnTo>
                <a:lnTo>
                  <a:pt x="4539458" y="2295432"/>
                </a:lnTo>
                <a:lnTo>
                  <a:pt x="4551131" y="2252916"/>
                </a:lnTo>
                <a:lnTo>
                  <a:pt x="4555180" y="2207744"/>
                </a:lnTo>
                <a:lnTo>
                  <a:pt x="4555180" y="251301"/>
                </a:lnTo>
                <a:lnTo>
                  <a:pt x="4551131" y="206129"/>
                </a:lnTo>
                <a:lnTo>
                  <a:pt x="4539458" y="163613"/>
                </a:lnTo>
                <a:lnTo>
                  <a:pt x="4520871" y="124463"/>
                </a:lnTo>
                <a:lnTo>
                  <a:pt x="4496078" y="89390"/>
                </a:lnTo>
                <a:lnTo>
                  <a:pt x="4465790" y="59102"/>
                </a:lnTo>
                <a:lnTo>
                  <a:pt x="4430716" y="34309"/>
                </a:lnTo>
                <a:lnTo>
                  <a:pt x="4391567" y="15721"/>
                </a:lnTo>
                <a:lnTo>
                  <a:pt x="4349051" y="4048"/>
                </a:lnTo>
                <a:lnTo>
                  <a:pt x="4303879" y="0"/>
                </a:lnTo>
                <a:lnTo>
                  <a:pt x="251301" y="0"/>
                </a:lnTo>
                <a:close/>
              </a:path>
            </a:pathLst>
          </a:custGeom>
          <a:ln w="10470">
            <a:solidFill>
              <a:srgbClr val="9999A9"/>
            </a:solidFill>
          </a:ln>
        </p:spPr>
        <p:txBody>
          <a:bodyPr wrap="square" lIns="0" tIns="0" rIns="0" bIns="0" rtlCol="0"/>
          <a:lstStyle/>
          <a:p>
            <a:endParaRPr/>
          </a:p>
        </p:txBody>
      </p:sp>
      <p:sp>
        <p:nvSpPr>
          <p:cNvPr id="19" name="object 19"/>
          <p:cNvSpPr txBox="1"/>
          <p:nvPr/>
        </p:nvSpPr>
        <p:spPr>
          <a:xfrm>
            <a:off x="5957763" y="9198343"/>
            <a:ext cx="3564890" cy="478155"/>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FFFFFF"/>
                </a:solidFill>
                <a:latin typeface="Arial"/>
                <a:cs typeface="Arial"/>
              </a:rPr>
              <a:t>Clinical</a:t>
            </a:r>
            <a:r>
              <a:rPr sz="2950" spc="-35" dirty="0">
                <a:solidFill>
                  <a:srgbClr val="FFFFFF"/>
                </a:solidFill>
                <a:latin typeface="Arial"/>
                <a:cs typeface="Arial"/>
              </a:rPr>
              <a:t> </a:t>
            </a:r>
            <a:r>
              <a:rPr sz="2950" dirty="0">
                <a:solidFill>
                  <a:srgbClr val="FFFFFF"/>
                </a:solidFill>
                <a:latin typeface="Arial"/>
                <a:cs typeface="Arial"/>
              </a:rPr>
              <a:t>patient</a:t>
            </a:r>
            <a:r>
              <a:rPr sz="2950" spc="-30" dirty="0">
                <a:solidFill>
                  <a:srgbClr val="FFFFFF"/>
                </a:solidFill>
                <a:latin typeface="Arial"/>
                <a:cs typeface="Arial"/>
              </a:rPr>
              <a:t> </a:t>
            </a:r>
            <a:r>
              <a:rPr sz="2950" spc="-10" dirty="0">
                <a:solidFill>
                  <a:srgbClr val="FFFFFF"/>
                </a:solidFill>
                <a:latin typeface="Arial"/>
                <a:cs typeface="Arial"/>
              </a:rPr>
              <a:t>cases</a:t>
            </a:r>
            <a:endParaRPr sz="2950">
              <a:latin typeface="Arial"/>
              <a:cs typeface="Arial"/>
            </a:endParaRPr>
          </a:p>
        </p:txBody>
      </p:sp>
      <p:sp>
        <p:nvSpPr>
          <p:cNvPr id="20" name="object 20"/>
          <p:cNvSpPr/>
          <p:nvPr/>
        </p:nvSpPr>
        <p:spPr>
          <a:xfrm>
            <a:off x="5463504" y="8221255"/>
            <a:ext cx="4555490" cy="2459355"/>
          </a:xfrm>
          <a:custGeom>
            <a:avLst/>
            <a:gdLst/>
            <a:ahLst/>
            <a:cxnLst/>
            <a:rect l="l" t="t" r="r" b="b"/>
            <a:pathLst>
              <a:path w="4555490" h="2459354">
                <a:moveTo>
                  <a:pt x="251301" y="0"/>
                </a:move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2207744"/>
                </a:lnTo>
                <a:lnTo>
                  <a:pt x="4048" y="2252916"/>
                </a:lnTo>
                <a:lnTo>
                  <a:pt x="15721" y="2295432"/>
                </a:lnTo>
                <a:lnTo>
                  <a:pt x="34309" y="2334581"/>
                </a:lnTo>
                <a:lnTo>
                  <a:pt x="59102" y="2369655"/>
                </a:lnTo>
                <a:lnTo>
                  <a:pt x="89390" y="2399943"/>
                </a:lnTo>
                <a:lnTo>
                  <a:pt x="124463" y="2424735"/>
                </a:lnTo>
                <a:lnTo>
                  <a:pt x="163613" y="2443323"/>
                </a:lnTo>
                <a:lnTo>
                  <a:pt x="206129" y="2454996"/>
                </a:lnTo>
                <a:lnTo>
                  <a:pt x="251301" y="2459045"/>
                </a:lnTo>
                <a:lnTo>
                  <a:pt x="4303879" y="2459045"/>
                </a:lnTo>
                <a:lnTo>
                  <a:pt x="4349051" y="2454996"/>
                </a:lnTo>
                <a:lnTo>
                  <a:pt x="4391567" y="2443323"/>
                </a:lnTo>
                <a:lnTo>
                  <a:pt x="4430716" y="2424735"/>
                </a:lnTo>
                <a:lnTo>
                  <a:pt x="4465790" y="2399943"/>
                </a:lnTo>
                <a:lnTo>
                  <a:pt x="4496078" y="2369655"/>
                </a:lnTo>
                <a:lnTo>
                  <a:pt x="4520871" y="2334581"/>
                </a:lnTo>
                <a:lnTo>
                  <a:pt x="4539458" y="2295432"/>
                </a:lnTo>
                <a:lnTo>
                  <a:pt x="4551131" y="2252916"/>
                </a:lnTo>
                <a:lnTo>
                  <a:pt x="4555180" y="2207744"/>
                </a:lnTo>
                <a:lnTo>
                  <a:pt x="4555180" y="251301"/>
                </a:lnTo>
                <a:lnTo>
                  <a:pt x="4551131" y="206129"/>
                </a:lnTo>
                <a:lnTo>
                  <a:pt x="4539458" y="163613"/>
                </a:lnTo>
                <a:lnTo>
                  <a:pt x="4520871" y="124463"/>
                </a:lnTo>
                <a:lnTo>
                  <a:pt x="4496078" y="89390"/>
                </a:lnTo>
                <a:lnTo>
                  <a:pt x="4465790" y="59102"/>
                </a:lnTo>
                <a:lnTo>
                  <a:pt x="4430716" y="34309"/>
                </a:lnTo>
                <a:lnTo>
                  <a:pt x="4391567" y="15721"/>
                </a:lnTo>
                <a:lnTo>
                  <a:pt x="4349051" y="4048"/>
                </a:lnTo>
                <a:lnTo>
                  <a:pt x="4303879" y="0"/>
                </a:lnTo>
                <a:lnTo>
                  <a:pt x="251301" y="0"/>
                </a:lnTo>
                <a:close/>
              </a:path>
            </a:pathLst>
          </a:custGeom>
          <a:ln w="10470">
            <a:solidFill>
              <a:srgbClr val="333352"/>
            </a:solidFill>
          </a:ln>
        </p:spPr>
        <p:txBody>
          <a:bodyPr wrap="square" lIns="0" tIns="0" rIns="0" bIns="0" rtlCol="0"/>
          <a:lstStyle/>
          <a:p>
            <a:endParaRPr/>
          </a:p>
        </p:txBody>
      </p:sp>
      <p:sp>
        <p:nvSpPr>
          <p:cNvPr id="21" name="object 21"/>
          <p:cNvSpPr txBox="1"/>
          <p:nvPr/>
        </p:nvSpPr>
        <p:spPr>
          <a:xfrm>
            <a:off x="15976741" y="4124939"/>
            <a:ext cx="2015489" cy="478155"/>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FFFFFF"/>
                </a:solidFill>
                <a:latin typeface="Arial"/>
                <a:cs typeface="Arial"/>
              </a:rPr>
              <a:t>Data</a:t>
            </a:r>
            <a:r>
              <a:rPr sz="2950" spc="-15" dirty="0">
                <a:solidFill>
                  <a:srgbClr val="FFFFFF"/>
                </a:solidFill>
                <a:latin typeface="Arial"/>
                <a:cs typeface="Arial"/>
              </a:rPr>
              <a:t> </a:t>
            </a:r>
            <a:r>
              <a:rPr sz="2950" spc="-10" dirty="0">
                <a:solidFill>
                  <a:srgbClr val="FFFFFF"/>
                </a:solidFill>
                <a:latin typeface="Arial"/>
                <a:cs typeface="Arial"/>
              </a:rPr>
              <a:t>quality</a:t>
            </a:r>
            <a:endParaRPr sz="2950">
              <a:latin typeface="Arial"/>
              <a:cs typeface="Arial"/>
            </a:endParaRPr>
          </a:p>
        </p:txBody>
      </p:sp>
      <p:sp>
        <p:nvSpPr>
          <p:cNvPr id="22" name="object 22"/>
          <p:cNvSpPr/>
          <p:nvPr/>
        </p:nvSpPr>
        <p:spPr>
          <a:xfrm>
            <a:off x="14707319" y="3147851"/>
            <a:ext cx="4555490" cy="2459355"/>
          </a:xfrm>
          <a:custGeom>
            <a:avLst/>
            <a:gdLst/>
            <a:ahLst/>
            <a:cxnLst/>
            <a:rect l="l" t="t" r="r" b="b"/>
            <a:pathLst>
              <a:path w="4555490" h="2459354">
                <a:moveTo>
                  <a:pt x="251301" y="0"/>
                </a:move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2207744"/>
                </a:lnTo>
                <a:lnTo>
                  <a:pt x="4048" y="2252916"/>
                </a:lnTo>
                <a:lnTo>
                  <a:pt x="15721" y="2295432"/>
                </a:lnTo>
                <a:lnTo>
                  <a:pt x="34309" y="2334581"/>
                </a:lnTo>
                <a:lnTo>
                  <a:pt x="59102" y="2369655"/>
                </a:lnTo>
                <a:lnTo>
                  <a:pt x="89390" y="2399943"/>
                </a:lnTo>
                <a:lnTo>
                  <a:pt x="124463" y="2424735"/>
                </a:lnTo>
                <a:lnTo>
                  <a:pt x="163613" y="2443323"/>
                </a:lnTo>
                <a:lnTo>
                  <a:pt x="206129" y="2454996"/>
                </a:lnTo>
                <a:lnTo>
                  <a:pt x="251301" y="2459045"/>
                </a:lnTo>
                <a:lnTo>
                  <a:pt x="4303879" y="2459045"/>
                </a:lnTo>
                <a:lnTo>
                  <a:pt x="4349051" y="2454996"/>
                </a:lnTo>
                <a:lnTo>
                  <a:pt x="4391567" y="2443323"/>
                </a:lnTo>
                <a:lnTo>
                  <a:pt x="4430716" y="2424735"/>
                </a:lnTo>
                <a:lnTo>
                  <a:pt x="4465790" y="2399943"/>
                </a:lnTo>
                <a:lnTo>
                  <a:pt x="4496078" y="2369655"/>
                </a:lnTo>
                <a:lnTo>
                  <a:pt x="4520871" y="2334581"/>
                </a:lnTo>
                <a:lnTo>
                  <a:pt x="4539458" y="2295432"/>
                </a:lnTo>
                <a:lnTo>
                  <a:pt x="4551131" y="2252916"/>
                </a:lnTo>
                <a:lnTo>
                  <a:pt x="4555180" y="2207744"/>
                </a:lnTo>
                <a:lnTo>
                  <a:pt x="4555180" y="251301"/>
                </a:lnTo>
                <a:lnTo>
                  <a:pt x="4551131" y="206129"/>
                </a:lnTo>
                <a:lnTo>
                  <a:pt x="4539458" y="163613"/>
                </a:lnTo>
                <a:lnTo>
                  <a:pt x="4520871" y="124463"/>
                </a:lnTo>
                <a:lnTo>
                  <a:pt x="4496078" y="89390"/>
                </a:lnTo>
                <a:lnTo>
                  <a:pt x="4465790" y="59102"/>
                </a:lnTo>
                <a:lnTo>
                  <a:pt x="4430716" y="34309"/>
                </a:lnTo>
                <a:lnTo>
                  <a:pt x="4391567" y="15721"/>
                </a:lnTo>
                <a:lnTo>
                  <a:pt x="4349051" y="4048"/>
                </a:lnTo>
                <a:lnTo>
                  <a:pt x="4303879" y="0"/>
                </a:lnTo>
                <a:lnTo>
                  <a:pt x="251301" y="0"/>
                </a:lnTo>
                <a:close/>
              </a:path>
            </a:pathLst>
          </a:custGeom>
          <a:ln w="10470">
            <a:solidFill>
              <a:srgbClr val="00FFFF"/>
            </a:solidFill>
          </a:ln>
        </p:spPr>
        <p:txBody>
          <a:bodyPr wrap="square" lIns="0" tIns="0" rIns="0" bIns="0" rtlCol="0"/>
          <a:lstStyle/>
          <a:p>
            <a:endParaRPr/>
          </a:p>
        </p:txBody>
      </p:sp>
      <p:sp>
        <p:nvSpPr>
          <p:cNvPr id="23" name="object 23"/>
          <p:cNvSpPr txBox="1"/>
          <p:nvPr/>
        </p:nvSpPr>
        <p:spPr>
          <a:xfrm>
            <a:off x="15474353" y="6661642"/>
            <a:ext cx="3021330" cy="478155"/>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FFFFFF"/>
                </a:solidFill>
                <a:latin typeface="Arial"/>
                <a:cs typeface="Arial"/>
              </a:rPr>
              <a:t>Privacy</a:t>
            </a:r>
            <a:r>
              <a:rPr sz="2950" spc="5" dirty="0">
                <a:solidFill>
                  <a:srgbClr val="FFFFFF"/>
                </a:solidFill>
                <a:latin typeface="Arial"/>
                <a:cs typeface="Arial"/>
              </a:rPr>
              <a:t> </a:t>
            </a:r>
            <a:r>
              <a:rPr sz="2950" dirty="0">
                <a:solidFill>
                  <a:srgbClr val="FFFFFF"/>
                </a:solidFill>
                <a:latin typeface="Arial"/>
                <a:cs typeface="Arial"/>
              </a:rPr>
              <a:t>&amp;</a:t>
            </a:r>
            <a:r>
              <a:rPr sz="2950" spc="5" dirty="0">
                <a:solidFill>
                  <a:srgbClr val="FFFFFF"/>
                </a:solidFill>
                <a:latin typeface="Arial"/>
                <a:cs typeface="Arial"/>
              </a:rPr>
              <a:t> </a:t>
            </a:r>
            <a:r>
              <a:rPr sz="2950" spc="-10" dirty="0">
                <a:solidFill>
                  <a:srgbClr val="FFFFFF"/>
                </a:solidFill>
                <a:latin typeface="Arial"/>
                <a:cs typeface="Arial"/>
              </a:rPr>
              <a:t>security</a:t>
            </a:r>
            <a:endParaRPr sz="2950">
              <a:latin typeface="Arial"/>
              <a:cs typeface="Arial"/>
            </a:endParaRPr>
          </a:p>
        </p:txBody>
      </p:sp>
      <p:sp>
        <p:nvSpPr>
          <p:cNvPr id="24" name="object 24"/>
          <p:cNvSpPr/>
          <p:nvPr/>
        </p:nvSpPr>
        <p:spPr>
          <a:xfrm>
            <a:off x="14707319" y="5684554"/>
            <a:ext cx="4555490" cy="2459355"/>
          </a:xfrm>
          <a:custGeom>
            <a:avLst/>
            <a:gdLst/>
            <a:ahLst/>
            <a:cxnLst/>
            <a:rect l="l" t="t" r="r" b="b"/>
            <a:pathLst>
              <a:path w="4555490" h="2459354">
                <a:moveTo>
                  <a:pt x="251301" y="0"/>
                </a:move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2207744"/>
                </a:lnTo>
                <a:lnTo>
                  <a:pt x="4048" y="2252916"/>
                </a:lnTo>
                <a:lnTo>
                  <a:pt x="15721" y="2295432"/>
                </a:lnTo>
                <a:lnTo>
                  <a:pt x="34309" y="2334581"/>
                </a:lnTo>
                <a:lnTo>
                  <a:pt x="59102" y="2369655"/>
                </a:lnTo>
                <a:lnTo>
                  <a:pt x="89390" y="2399943"/>
                </a:lnTo>
                <a:lnTo>
                  <a:pt x="124463" y="2424735"/>
                </a:lnTo>
                <a:lnTo>
                  <a:pt x="163613" y="2443323"/>
                </a:lnTo>
                <a:lnTo>
                  <a:pt x="206129" y="2454996"/>
                </a:lnTo>
                <a:lnTo>
                  <a:pt x="251301" y="2459045"/>
                </a:lnTo>
                <a:lnTo>
                  <a:pt x="4303879" y="2459045"/>
                </a:lnTo>
                <a:lnTo>
                  <a:pt x="4349051" y="2454996"/>
                </a:lnTo>
                <a:lnTo>
                  <a:pt x="4391567" y="2443323"/>
                </a:lnTo>
                <a:lnTo>
                  <a:pt x="4430716" y="2424735"/>
                </a:lnTo>
                <a:lnTo>
                  <a:pt x="4465790" y="2399943"/>
                </a:lnTo>
                <a:lnTo>
                  <a:pt x="4496078" y="2369655"/>
                </a:lnTo>
                <a:lnTo>
                  <a:pt x="4520871" y="2334581"/>
                </a:lnTo>
                <a:lnTo>
                  <a:pt x="4539458" y="2295432"/>
                </a:lnTo>
                <a:lnTo>
                  <a:pt x="4551131" y="2252916"/>
                </a:lnTo>
                <a:lnTo>
                  <a:pt x="4555180" y="2207744"/>
                </a:lnTo>
                <a:lnTo>
                  <a:pt x="4555180" y="251301"/>
                </a:lnTo>
                <a:lnTo>
                  <a:pt x="4551131" y="206129"/>
                </a:lnTo>
                <a:lnTo>
                  <a:pt x="4539458" y="163613"/>
                </a:lnTo>
                <a:lnTo>
                  <a:pt x="4520871" y="124463"/>
                </a:lnTo>
                <a:lnTo>
                  <a:pt x="4496078" y="89390"/>
                </a:lnTo>
                <a:lnTo>
                  <a:pt x="4465790" y="59102"/>
                </a:lnTo>
                <a:lnTo>
                  <a:pt x="4430716" y="34309"/>
                </a:lnTo>
                <a:lnTo>
                  <a:pt x="4391567" y="15721"/>
                </a:lnTo>
                <a:lnTo>
                  <a:pt x="4349051" y="4048"/>
                </a:lnTo>
                <a:lnTo>
                  <a:pt x="4303879" y="0"/>
                </a:lnTo>
                <a:lnTo>
                  <a:pt x="251301" y="0"/>
                </a:lnTo>
                <a:close/>
              </a:path>
            </a:pathLst>
          </a:custGeom>
          <a:ln w="10470">
            <a:solidFill>
              <a:srgbClr val="9999A9"/>
            </a:solidFill>
          </a:ln>
        </p:spPr>
        <p:txBody>
          <a:bodyPr wrap="square" lIns="0" tIns="0" rIns="0" bIns="0" rtlCol="0"/>
          <a:lstStyle/>
          <a:p>
            <a:endParaRPr/>
          </a:p>
        </p:txBody>
      </p:sp>
      <p:sp>
        <p:nvSpPr>
          <p:cNvPr id="25" name="object 25"/>
          <p:cNvSpPr txBox="1"/>
          <p:nvPr/>
        </p:nvSpPr>
        <p:spPr>
          <a:xfrm>
            <a:off x="16018981" y="9198343"/>
            <a:ext cx="1931035" cy="478155"/>
          </a:xfrm>
          <a:prstGeom prst="rect">
            <a:avLst/>
          </a:prstGeom>
        </p:spPr>
        <p:txBody>
          <a:bodyPr vert="horz" wrap="square" lIns="0" tIns="14604" rIns="0" bIns="0" rtlCol="0">
            <a:spAutoFit/>
          </a:bodyPr>
          <a:lstStyle/>
          <a:p>
            <a:pPr marL="12700">
              <a:lnSpc>
                <a:spcPct val="100000"/>
              </a:lnSpc>
              <a:spcBef>
                <a:spcPts val="114"/>
              </a:spcBef>
            </a:pPr>
            <a:r>
              <a:rPr sz="2950" spc="-10" dirty="0">
                <a:solidFill>
                  <a:srgbClr val="FFFFFF"/>
                </a:solidFill>
                <a:latin typeface="Arial"/>
                <a:cs typeface="Arial"/>
              </a:rPr>
              <a:t>Community</a:t>
            </a:r>
            <a:endParaRPr sz="2950">
              <a:latin typeface="Arial"/>
              <a:cs typeface="Arial"/>
            </a:endParaRPr>
          </a:p>
        </p:txBody>
      </p:sp>
      <p:sp>
        <p:nvSpPr>
          <p:cNvPr id="26" name="object 26"/>
          <p:cNvSpPr/>
          <p:nvPr/>
        </p:nvSpPr>
        <p:spPr>
          <a:xfrm>
            <a:off x="14707319" y="8221255"/>
            <a:ext cx="4555490" cy="2459355"/>
          </a:xfrm>
          <a:custGeom>
            <a:avLst/>
            <a:gdLst/>
            <a:ahLst/>
            <a:cxnLst/>
            <a:rect l="l" t="t" r="r" b="b"/>
            <a:pathLst>
              <a:path w="4555490" h="2459354">
                <a:moveTo>
                  <a:pt x="251301" y="0"/>
                </a:moveTo>
                <a:lnTo>
                  <a:pt x="206129" y="4048"/>
                </a:lnTo>
                <a:lnTo>
                  <a:pt x="163613" y="15721"/>
                </a:lnTo>
                <a:lnTo>
                  <a:pt x="124463" y="34309"/>
                </a:lnTo>
                <a:lnTo>
                  <a:pt x="89390" y="59102"/>
                </a:lnTo>
                <a:lnTo>
                  <a:pt x="59102" y="89390"/>
                </a:lnTo>
                <a:lnTo>
                  <a:pt x="34309" y="124463"/>
                </a:lnTo>
                <a:lnTo>
                  <a:pt x="15721" y="163613"/>
                </a:lnTo>
                <a:lnTo>
                  <a:pt x="4048" y="206129"/>
                </a:lnTo>
                <a:lnTo>
                  <a:pt x="0" y="251301"/>
                </a:lnTo>
                <a:lnTo>
                  <a:pt x="0" y="2207744"/>
                </a:lnTo>
                <a:lnTo>
                  <a:pt x="4048" y="2252916"/>
                </a:lnTo>
                <a:lnTo>
                  <a:pt x="15721" y="2295432"/>
                </a:lnTo>
                <a:lnTo>
                  <a:pt x="34309" y="2334581"/>
                </a:lnTo>
                <a:lnTo>
                  <a:pt x="59102" y="2369655"/>
                </a:lnTo>
                <a:lnTo>
                  <a:pt x="89390" y="2399943"/>
                </a:lnTo>
                <a:lnTo>
                  <a:pt x="124463" y="2424735"/>
                </a:lnTo>
                <a:lnTo>
                  <a:pt x="163613" y="2443323"/>
                </a:lnTo>
                <a:lnTo>
                  <a:pt x="206129" y="2454996"/>
                </a:lnTo>
                <a:lnTo>
                  <a:pt x="251301" y="2459045"/>
                </a:lnTo>
                <a:lnTo>
                  <a:pt x="4303879" y="2459045"/>
                </a:lnTo>
                <a:lnTo>
                  <a:pt x="4349051" y="2454996"/>
                </a:lnTo>
                <a:lnTo>
                  <a:pt x="4391567" y="2443323"/>
                </a:lnTo>
                <a:lnTo>
                  <a:pt x="4430716" y="2424735"/>
                </a:lnTo>
                <a:lnTo>
                  <a:pt x="4465790" y="2399943"/>
                </a:lnTo>
                <a:lnTo>
                  <a:pt x="4496078" y="2369655"/>
                </a:lnTo>
                <a:lnTo>
                  <a:pt x="4520871" y="2334581"/>
                </a:lnTo>
                <a:lnTo>
                  <a:pt x="4539458" y="2295432"/>
                </a:lnTo>
                <a:lnTo>
                  <a:pt x="4551131" y="2252916"/>
                </a:lnTo>
                <a:lnTo>
                  <a:pt x="4555180" y="2207744"/>
                </a:lnTo>
                <a:lnTo>
                  <a:pt x="4555180" y="251301"/>
                </a:lnTo>
                <a:lnTo>
                  <a:pt x="4551131" y="206129"/>
                </a:lnTo>
                <a:lnTo>
                  <a:pt x="4539458" y="163613"/>
                </a:lnTo>
                <a:lnTo>
                  <a:pt x="4520871" y="124463"/>
                </a:lnTo>
                <a:lnTo>
                  <a:pt x="4496078" y="89390"/>
                </a:lnTo>
                <a:lnTo>
                  <a:pt x="4465790" y="59102"/>
                </a:lnTo>
                <a:lnTo>
                  <a:pt x="4430716" y="34309"/>
                </a:lnTo>
                <a:lnTo>
                  <a:pt x="4391567" y="15721"/>
                </a:lnTo>
                <a:lnTo>
                  <a:pt x="4349051" y="4048"/>
                </a:lnTo>
                <a:lnTo>
                  <a:pt x="4303879" y="0"/>
                </a:lnTo>
                <a:lnTo>
                  <a:pt x="251301" y="0"/>
                </a:lnTo>
                <a:close/>
              </a:path>
            </a:pathLst>
          </a:custGeom>
          <a:ln w="10470">
            <a:solidFill>
              <a:srgbClr val="333352"/>
            </a:solidFill>
          </a:ln>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FFFF"/>
          </a:solidFill>
        </p:spPr>
        <p:txBody>
          <a:bodyPr wrap="square" lIns="0" tIns="0" rIns="0" bIns="0" rtlCol="0"/>
          <a:lstStyle/>
          <a:p>
            <a:endParaRPr dirty="0"/>
          </a:p>
        </p:txBody>
      </p:sp>
      <p:sp>
        <p:nvSpPr>
          <p:cNvPr id="3" name="object 3"/>
          <p:cNvSpPr/>
          <p:nvPr/>
        </p:nvSpPr>
        <p:spPr>
          <a:xfrm>
            <a:off x="10270147" y="10701407"/>
            <a:ext cx="243204" cy="156210"/>
          </a:xfrm>
          <a:custGeom>
            <a:avLst/>
            <a:gdLst/>
            <a:ahLst/>
            <a:cxnLst/>
            <a:rect l="l" t="t" r="r" b="b"/>
            <a:pathLst>
              <a:path w="243204" h="156209">
                <a:moveTo>
                  <a:pt x="71920" y="66611"/>
                </a:moveTo>
                <a:lnTo>
                  <a:pt x="52743" y="33845"/>
                </a:lnTo>
                <a:lnTo>
                  <a:pt x="52374" y="33845"/>
                </a:lnTo>
                <a:lnTo>
                  <a:pt x="55448" y="41490"/>
                </a:lnTo>
                <a:lnTo>
                  <a:pt x="57492" y="48056"/>
                </a:lnTo>
                <a:lnTo>
                  <a:pt x="59004" y="54927"/>
                </a:lnTo>
                <a:lnTo>
                  <a:pt x="59855" y="62064"/>
                </a:lnTo>
                <a:lnTo>
                  <a:pt x="59982" y="63817"/>
                </a:lnTo>
                <a:lnTo>
                  <a:pt x="60312" y="66281"/>
                </a:lnTo>
                <a:lnTo>
                  <a:pt x="62522" y="74803"/>
                </a:lnTo>
                <a:lnTo>
                  <a:pt x="63919" y="82321"/>
                </a:lnTo>
                <a:lnTo>
                  <a:pt x="65074" y="91173"/>
                </a:lnTo>
                <a:lnTo>
                  <a:pt x="65595" y="91173"/>
                </a:lnTo>
                <a:lnTo>
                  <a:pt x="68643" y="82372"/>
                </a:lnTo>
                <a:lnTo>
                  <a:pt x="70523" y="75006"/>
                </a:lnTo>
                <a:lnTo>
                  <a:pt x="71704" y="67881"/>
                </a:lnTo>
                <a:lnTo>
                  <a:pt x="71920" y="66611"/>
                </a:lnTo>
                <a:close/>
              </a:path>
              <a:path w="243204" h="156209">
                <a:moveTo>
                  <a:pt x="71996" y="34353"/>
                </a:moveTo>
                <a:lnTo>
                  <a:pt x="46024" y="6451"/>
                </a:lnTo>
                <a:lnTo>
                  <a:pt x="4622" y="0"/>
                </a:lnTo>
                <a:lnTo>
                  <a:pt x="1371" y="190"/>
                </a:lnTo>
                <a:lnTo>
                  <a:pt x="0" y="431"/>
                </a:lnTo>
                <a:lnTo>
                  <a:pt x="1536" y="368"/>
                </a:lnTo>
                <a:lnTo>
                  <a:pt x="12115" y="1498"/>
                </a:lnTo>
                <a:lnTo>
                  <a:pt x="28905" y="6172"/>
                </a:lnTo>
                <a:lnTo>
                  <a:pt x="48742" y="15786"/>
                </a:lnTo>
                <a:lnTo>
                  <a:pt x="68529" y="31750"/>
                </a:lnTo>
                <a:lnTo>
                  <a:pt x="70434" y="33743"/>
                </a:lnTo>
                <a:lnTo>
                  <a:pt x="71996" y="34353"/>
                </a:lnTo>
                <a:close/>
              </a:path>
              <a:path w="243204" h="156209">
                <a:moveTo>
                  <a:pt x="73634" y="53086"/>
                </a:moveTo>
                <a:lnTo>
                  <a:pt x="52768" y="20548"/>
                </a:lnTo>
                <a:lnTo>
                  <a:pt x="31775" y="8966"/>
                </a:lnTo>
                <a:lnTo>
                  <a:pt x="39573" y="14173"/>
                </a:lnTo>
                <a:lnTo>
                  <a:pt x="45161" y="19685"/>
                </a:lnTo>
                <a:lnTo>
                  <a:pt x="50292" y="28079"/>
                </a:lnTo>
                <a:lnTo>
                  <a:pt x="51904" y="30264"/>
                </a:lnTo>
                <a:lnTo>
                  <a:pt x="58089" y="37960"/>
                </a:lnTo>
                <a:lnTo>
                  <a:pt x="62738" y="44653"/>
                </a:lnTo>
                <a:lnTo>
                  <a:pt x="67068" y="51701"/>
                </a:lnTo>
                <a:lnTo>
                  <a:pt x="71996" y="60807"/>
                </a:lnTo>
                <a:lnTo>
                  <a:pt x="72847" y="61264"/>
                </a:lnTo>
                <a:lnTo>
                  <a:pt x="73634" y="53086"/>
                </a:lnTo>
                <a:close/>
              </a:path>
              <a:path w="243204" h="156209">
                <a:moveTo>
                  <a:pt x="87490" y="108000"/>
                </a:moveTo>
                <a:lnTo>
                  <a:pt x="75044" y="72999"/>
                </a:lnTo>
                <a:lnTo>
                  <a:pt x="72821" y="81064"/>
                </a:lnTo>
                <a:lnTo>
                  <a:pt x="70345" y="88036"/>
                </a:lnTo>
                <a:lnTo>
                  <a:pt x="66751" y="96393"/>
                </a:lnTo>
                <a:lnTo>
                  <a:pt x="66382" y="98513"/>
                </a:lnTo>
                <a:lnTo>
                  <a:pt x="67144" y="107467"/>
                </a:lnTo>
                <a:lnTo>
                  <a:pt x="67614" y="123355"/>
                </a:lnTo>
                <a:lnTo>
                  <a:pt x="68414" y="123799"/>
                </a:lnTo>
                <a:lnTo>
                  <a:pt x="74764" y="118948"/>
                </a:lnTo>
                <a:lnTo>
                  <a:pt x="80289" y="114858"/>
                </a:lnTo>
                <a:lnTo>
                  <a:pt x="87096" y="110058"/>
                </a:lnTo>
                <a:lnTo>
                  <a:pt x="87490" y="108000"/>
                </a:lnTo>
                <a:close/>
              </a:path>
              <a:path w="243204" h="156209">
                <a:moveTo>
                  <a:pt x="103098" y="148196"/>
                </a:moveTo>
                <a:lnTo>
                  <a:pt x="90131" y="116573"/>
                </a:lnTo>
                <a:lnTo>
                  <a:pt x="88734" y="115658"/>
                </a:lnTo>
                <a:lnTo>
                  <a:pt x="81267" y="119913"/>
                </a:lnTo>
                <a:lnTo>
                  <a:pt x="75285" y="123532"/>
                </a:lnTo>
                <a:lnTo>
                  <a:pt x="68567" y="127876"/>
                </a:lnTo>
                <a:lnTo>
                  <a:pt x="67767" y="129400"/>
                </a:lnTo>
                <a:lnTo>
                  <a:pt x="67957" y="137541"/>
                </a:lnTo>
                <a:lnTo>
                  <a:pt x="68173" y="144043"/>
                </a:lnTo>
                <a:lnTo>
                  <a:pt x="69049" y="151091"/>
                </a:lnTo>
                <a:lnTo>
                  <a:pt x="70307" y="151803"/>
                </a:lnTo>
                <a:lnTo>
                  <a:pt x="78092" y="151028"/>
                </a:lnTo>
                <a:lnTo>
                  <a:pt x="84924" y="150456"/>
                </a:lnTo>
                <a:lnTo>
                  <a:pt x="92290" y="149987"/>
                </a:lnTo>
                <a:lnTo>
                  <a:pt x="102222" y="149517"/>
                </a:lnTo>
                <a:lnTo>
                  <a:pt x="103098" y="148196"/>
                </a:lnTo>
                <a:close/>
              </a:path>
              <a:path w="243204" h="156209">
                <a:moveTo>
                  <a:pt x="112166" y="92913"/>
                </a:moveTo>
                <a:lnTo>
                  <a:pt x="89662" y="58343"/>
                </a:lnTo>
                <a:lnTo>
                  <a:pt x="79184" y="46075"/>
                </a:lnTo>
                <a:lnTo>
                  <a:pt x="78892" y="53441"/>
                </a:lnTo>
                <a:lnTo>
                  <a:pt x="78041" y="59956"/>
                </a:lnTo>
                <a:lnTo>
                  <a:pt x="76339" y="67868"/>
                </a:lnTo>
                <a:lnTo>
                  <a:pt x="76784" y="70345"/>
                </a:lnTo>
                <a:lnTo>
                  <a:pt x="80848" y="80175"/>
                </a:lnTo>
                <a:lnTo>
                  <a:pt x="83870" y="88188"/>
                </a:lnTo>
                <a:lnTo>
                  <a:pt x="90131" y="105994"/>
                </a:lnTo>
                <a:lnTo>
                  <a:pt x="91503" y="106895"/>
                </a:lnTo>
                <a:lnTo>
                  <a:pt x="98488" y="101993"/>
                </a:lnTo>
                <a:lnTo>
                  <a:pt x="104622" y="97815"/>
                </a:lnTo>
                <a:lnTo>
                  <a:pt x="112166" y="92913"/>
                </a:lnTo>
                <a:close/>
              </a:path>
              <a:path w="243204" h="156209">
                <a:moveTo>
                  <a:pt x="139928" y="75196"/>
                </a:moveTo>
                <a:lnTo>
                  <a:pt x="108445" y="45504"/>
                </a:lnTo>
                <a:lnTo>
                  <a:pt x="76606" y="22199"/>
                </a:lnTo>
                <a:lnTo>
                  <a:pt x="78244" y="28511"/>
                </a:lnTo>
                <a:lnTo>
                  <a:pt x="79019" y="34264"/>
                </a:lnTo>
                <a:lnTo>
                  <a:pt x="79260" y="41402"/>
                </a:lnTo>
                <a:lnTo>
                  <a:pt x="80835" y="43992"/>
                </a:lnTo>
                <a:lnTo>
                  <a:pt x="90551" y="55587"/>
                </a:lnTo>
                <a:lnTo>
                  <a:pt x="98107" y="65417"/>
                </a:lnTo>
                <a:lnTo>
                  <a:pt x="114642" y="88277"/>
                </a:lnTo>
                <a:lnTo>
                  <a:pt x="117043" y="89674"/>
                </a:lnTo>
                <a:lnTo>
                  <a:pt x="131572" y="80314"/>
                </a:lnTo>
                <a:lnTo>
                  <a:pt x="139928" y="75196"/>
                </a:lnTo>
                <a:close/>
              </a:path>
              <a:path w="243204" h="156209">
                <a:moveTo>
                  <a:pt x="159410" y="147523"/>
                </a:moveTo>
                <a:lnTo>
                  <a:pt x="128930" y="114579"/>
                </a:lnTo>
                <a:lnTo>
                  <a:pt x="119659" y="101904"/>
                </a:lnTo>
                <a:lnTo>
                  <a:pt x="117221" y="100482"/>
                </a:lnTo>
                <a:lnTo>
                  <a:pt x="108483" y="104838"/>
                </a:lnTo>
                <a:lnTo>
                  <a:pt x="101485" y="108508"/>
                </a:lnTo>
                <a:lnTo>
                  <a:pt x="93687" y="112903"/>
                </a:lnTo>
                <a:lnTo>
                  <a:pt x="93268" y="114935"/>
                </a:lnTo>
                <a:lnTo>
                  <a:pt x="96824" y="124434"/>
                </a:lnTo>
                <a:lnTo>
                  <a:pt x="99949" y="131914"/>
                </a:lnTo>
                <a:lnTo>
                  <a:pt x="103428" y="139192"/>
                </a:lnTo>
                <a:lnTo>
                  <a:pt x="108419" y="147916"/>
                </a:lnTo>
                <a:lnTo>
                  <a:pt x="111036" y="149186"/>
                </a:lnTo>
                <a:lnTo>
                  <a:pt x="122872" y="148907"/>
                </a:lnTo>
                <a:lnTo>
                  <a:pt x="133210" y="148844"/>
                </a:lnTo>
                <a:lnTo>
                  <a:pt x="144335" y="148971"/>
                </a:lnTo>
                <a:lnTo>
                  <a:pt x="159258" y="149415"/>
                </a:lnTo>
                <a:lnTo>
                  <a:pt x="159410" y="147523"/>
                </a:lnTo>
                <a:close/>
              </a:path>
              <a:path w="243204" h="156209">
                <a:moveTo>
                  <a:pt x="242798" y="155994"/>
                </a:moveTo>
                <a:lnTo>
                  <a:pt x="241147" y="153073"/>
                </a:lnTo>
                <a:lnTo>
                  <a:pt x="235140" y="149072"/>
                </a:lnTo>
                <a:lnTo>
                  <a:pt x="211975" y="133083"/>
                </a:lnTo>
                <a:lnTo>
                  <a:pt x="191858" y="118071"/>
                </a:lnTo>
                <a:lnTo>
                  <a:pt x="174142" y="103809"/>
                </a:lnTo>
                <a:lnTo>
                  <a:pt x="154520" y="86880"/>
                </a:lnTo>
                <a:lnTo>
                  <a:pt x="150431" y="84886"/>
                </a:lnTo>
                <a:lnTo>
                  <a:pt x="130251" y="94132"/>
                </a:lnTo>
                <a:lnTo>
                  <a:pt x="123024" y="97675"/>
                </a:lnTo>
                <a:lnTo>
                  <a:pt x="123418" y="100241"/>
                </a:lnTo>
                <a:lnTo>
                  <a:pt x="152781" y="134467"/>
                </a:lnTo>
                <a:lnTo>
                  <a:pt x="189865" y="150964"/>
                </a:lnTo>
                <a:lnTo>
                  <a:pt x="205028" y="152107"/>
                </a:lnTo>
                <a:lnTo>
                  <a:pt x="221221" y="153593"/>
                </a:lnTo>
                <a:lnTo>
                  <a:pt x="242798" y="155994"/>
                </a:lnTo>
                <a:close/>
              </a:path>
            </a:pathLst>
          </a:custGeom>
          <a:solidFill>
            <a:srgbClr val="000027"/>
          </a:solidFill>
        </p:spPr>
        <p:txBody>
          <a:bodyPr wrap="square" lIns="0" tIns="0" rIns="0" bIns="0" rtlCol="0"/>
          <a:lstStyle/>
          <a:p>
            <a:endParaRPr/>
          </a:p>
        </p:txBody>
      </p:sp>
      <p:pic>
        <p:nvPicPr>
          <p:cNvPr id="4" name="object 4"/>
          <p:cNvPicPr/>
          <p:nvPr/>
        </p:nvPicPr>
        <p:blipFill>
          <a:blip r:embed="rId2" cstate="print"/>
          <a:stretch>
            <a:fillRect/>
          </a:stretch>
        </p:blipFill>
        <p:spPr>
          <a:xfrm>
            <a:off x="9742529" y="10707598"/>
            <a:ext cx="130414" cy="141168"/>
          </a:xfrm>
          <a:prstGeom prst="rect">
            <a:avLst/>
          </a:prstGeom>
        </p:spPr>
      </p:pic>
      <p:sp>
        <p:nvSpPr>
          <p:cNvPr id="5" name="object 5"/>
          <p:cNvSpPr/>
          <p:nvPr/>
        </p:nvSpPr>
        <p:spPr>
          <a:xfrm>
            <a:off x="10171731" y="10754158"/>
            <a:ext cx="132715" cy="94615"/>
          </a:xfrm>
          <a:custGeom>
            <a:avLst/>
            <a:gdLst/>
            <a:ahLst/>
            <a:cxnLst/>
            <a:rect l="l" t="t" r="r" b="b"/>
            <a:pathLst>
              <a:path w="132715" h="94615">
                <a:moveTo>
                  <a:pt x="71317" y="0"/>
                </a:moveTo>
                <a:lnTo>
                  <a:pt x="21915" y="6732"/>
                </a:lnTo>
                <a:lnTo>
                  <a:pt x="104" y="48773"/>
                </a:lnTo>
                <a:lnTo>
                  <a:pt x="0" y="53935"/>
                </a:lnTo>
                <a:lnTo>
                  <a:pt x="1214" y="65704"/>
                </a:lnTo>
                <a:lnTo>
                  <a:pt x="37004" y="93808"/>
                </a:lnTo>
                <a:lnTo>
                  <a:pt x="106153" y="94353"/>
                </a:lnTo>
                <a:lnTo>
                  <a:pt x="106153" y="81222"/>
                </a:lnTo>
                <a:lnTo>
                  <a:pt x="46794" y="81222"/>
                </a:lnTo>
                <a:lnTo>
                  <a:pt x="41789" y="80939"/>
                </a:lnTo>
                <a:lnTo>
                  <a:pt x="19695" y="46124"/>
                </a:lnTo>
                <a:lnTo>
                  <a:pt x="20135" y="39862"/>
                </a:lnTo>
                <a:lnTo>
                  <a:pt x="50294" y="14690"/>
                </a:lnTo>
                <a:lnTo>
                  <a:pt x="61034" y="13643"/>
                </a:lnTo>
                <a:lnTo>
                  <a:pt x="79484" y="13737"/>
                </a:lnTo>
                <a:lnTo>
                  <a:pt x="112394" y="33998"/>
                </a:lnTo>
                <a:lnTo>
                  <a:pt x="112572" y="36103"/>
                </a:lnTo>
                <a:lnTo>
                  <a:pt x="112572" y="94604"/>
                </a:lnTo>
                <a:lnTo>
                  <a:pt x="132194" y="94604"/>
                </a:lnTo>
                <a:lnTo>
                  <a:pt x="132194" y="35245"/>
                </a:lnTo>
                <a:lnTo>
                  <a:pt x="131587" y="27255"/>
                </a:lnTo>
                <a:lnTo>
                  <a:pt x="100195" y="2020"/>
                </a:lnTo>
                <a:lnTo>
                  <a:pt x="87829" y="994"/>
                </a:lnTo>
                <a:lnTo>
                  <a:pt x="82217" y="345"/>
                </a:lnTo>
                <a:lnTo>
                  <a:pt x="71317" y="0"/>
                </a:lnTo>
                <a:close/>
              </a:path>
            </a:pathLst>
          </a:custGeom>
          <a:solidFill>
            <a:srgbClr val="000027"/>
          </a:solidFill>
        </p:spPr>
        <p:txBody>
          <a:bodyPr wrap="square" lIns="0" tIns="0" rIns="0" bIns="0" rtlCol="0"/>
          <a:lstStyle/>
          <a:p>
            <a:endParaRPr/>
          </a:p>
        </p:txBody>
      </p:sp>
      <p:sp>
        <p:nvSpPr>
          <p:cNvPr id="6" name="object 6"/>
          <p:cNvSpPr/>
          <p:nvPr/>
        </p:nvSpPr>
        <p:spPr>
          <a:xfrm>
            <a:off x="9895611" y="10753820"/>
            <a:ext cx="260350" cy="95250"/>
          </a:xfrm>
          <a:custGeom>
            <a:avLst/>
            <a:gdLst/>
            <a:ahLst/>
            <a:cxnLst/>
            <a:rect l="l" t="t" r="r" b="b"/>
            <a:pathLst>
              <a:path w="260350" h="95250">
                <a:moveTo>
                  <a:pt x="19621" y="1397"/>
                </a:moveTo>
                <a:lnTo>
                  <a:pt x="0" y="1397"/>
                </a:lnTo>
                <a:lnTo>
                  <a:pt x="0" y="94945"/>
                </a:lnTo>
                <a:lnTo>
                  <a:pt x="19621" y="94945"/>
                </a:lnTo>
                <a:lnTo>
                  <a:pt x="19621" y="1397"/>
                </a:lnTo>
                <a:close/>
              </a:path>
              <a:path w="260350" h="95250">
                <a:moveTo>
                  <a:pt x="260223" y="36703"/>
                </a:moveTo>
                <a:lnTo>
                  <a:pt x="235381" y="2692"/>
                </a:lnTo>
                <a:lnTo>
                  <a:pt x="200075" y="0"/>
                </a:lnTo>
                <a:lnTo>
                  <a:pt x="186156" y="482"/>
                </a:lnTo>
                <a:lnTo>
                  <a:pt x="151130" y="13995"/>
                </a:lnTo>
                <a:lnTo>
                  <a:pt x="147154" y="8674"/>
                </a:lnTo>
                <a:lnTo>
                  <a:pt x="102184" y="0"/>
                </a:lnTo>
                <a:lnTo>
                  <a:pt x="82550" y="685"/>
                </a:lnTo>
                <a:lnTo>
                  <a:pt x="42875" y="24117"/>
                </a:lnTo>
                <a:lnTo>
                  <a:pt x="42037" y="94945"/>
                </a:lnTo>
                <a:lnTo>
                  <a:pt x="61658" y="94945"/>
                </a:lnTo>
                <a:lnTo>
                  <a:pt x="61722" y="36004"/>
                </a:lnTo>
                <a:lnTo>
                  <a:pt x="62814" y="30911"/>
                </a:lnTo>
                <a:lnTo>
                  <a:pt x="112674" y="14071"/>
                </a:lnTo>
                <a:lnTo>
                  <a:pt x="119418" y="15379"/>
                </a:lnTo>
                <a:lnTo>
                  <a:pt x="141312" y="45796"/>
                </a:lnTo>
                <a:lnTo>
                  <a:pt x="141312" y="94945"/>
                </a:lnTo>
                <a:lnTo>
                  <a:pt x="160934" y="94945"/>
                </a:lnTo>
                <a:lnTo>
                  <a:pt x="161086" y="37033"/>
                </a:lnTo>
                <a:lnTo>
                  <a:pt x="189585" y="14071"/>
                </a:lnTo>
                <a:lnTo>
                  <a:pt x="206654" y="14579"/>
                </a:lnTo>
                <a:lnTo>
                  <a:pt x="240538" y="36004"/>
                </a:lnTo>
                <a:lnTo>
                  <a:pt x="240601" y="94945"/>
                </a:lnTo>
                <a:lnTo>
                  <a:pt x="260223" y="94945"/>
                </a:lnTo>
                <a:lnTo>
                  <a:pt x="260223" y="36703"/>
                </a:lnTo>
                <a:close/>
              </a:path>
            </a:pathLst>
          </a:custGeom>
          <a:solidFill>
            <a:srgbClr val="000027"/>
          </a:solidFill>
        </p:spPr>
        <p:txBody>
          <a:bodyPr wrap="square" lIns="0" tIns="0" rIns="0" bIns="0" rtlCol="0"/>
          <a:lstStyle/>
          <a:p>
            <a:endParaRPr/>
          </a:p>
        </p:txBody>
      </p:sp>
      <p:pic>
        <p:nvPicPr>
          <p:cNvPr id="7" name="object 7"/>
          <p:cNvPicPr/>
          <p:nvPr/>
        </p:nvPicPr>
        <p:blipFill>
          <a:blip r:embed="rId3" cstate="print"/>
          <a:stretch>
            <a:fillRect/>
          </a:stretch>
        </p:blipFill>
        <p:spPr>
          <a:xfrm>
            <a:off x="9592947" y="10754890"/>
            <a:ext cx="129263" cy="94279"/>
          </a:xfrm>
          <a:prstGeom prst="rect">
            <a:avLst/>
          </a:prstGeom>
        </p:spPr>
      </p:pic>
      <p:pic>
        <p:nvPicPr>
          <p:cNvPr id="8" name="object 8"/>
          <p:cNvPicPr/>
          <p:nvPr/>
        </p:nvPicPr>
        <p:blipFill>
          <a:blip r:embed="rId4" cstate="print"/>
          <a:stretch>
            <a:fillRect/>
          </a:stretch>
        </p:blipFill>
        <p:spPr>
          <a:xfrm>
            <a:off x="10379702" y="3183148"/>
            <a:ext cx="4107100" cy="2217158"/>
          </a:xfrm>
          <a:prstGeom prst="rect">
            <a:avLst/>
          </a:prstGeom>
        </p:spPr>
      </p:pic>
      <p:pic>
        <p:nvPicPr>
          <p:cNvPr id="9" name="object 9"/>
          <p:cNvPicPr/>
          <p:nvPr/>
        </p:nvPicPr>
        <p:blipFill>
          <a:blip r:embed="rId5" cstate="print"/>
          <a:stretch>
            <a:fillRect/>
          </a:stretch>
        </p:blipFill>
        <p:spPr>
          <a:xfrm>
            <a:off x="841597" y="3183148"/>
            <a:ext cx="4107102" cy="2217159"/>
          </a:xfrm>
          <a:prstGeom prst="rect">
            <a:avLst/>
          </a:prstGeom>
        </p:spPr>
      </p:pic>
      <p:pic>
        <p:nvPicPr>
          <p:cNvPr id="10" name="object 10"/>
          <p:cNvPicPr/>
          <p:nvPr/>
        </p:nvPicPr>
        <p:blipFill>
          <a:blip r:embed="rId6" cstate="print"/>
          <a:stretch>
            <a:fillRect/>
          </a:stretch>
        </p:blipFill>
        <p:spPr>
          <a:xfrm>
            <a:off x="5613974" y="3183148"/>
            <a:ext cx="4107101" cy="2217158"/>
          </a:xfrm>
          <a:prstGeom prst="rect">
            <a:avLst/>
          </a:prstGeom>
        </p:spPr>
      </p:pic>
      <p:sp>
        <p:nvSpPr>
          <p:cNvPr id="12" name="object 12"/>
          <p:cNvSpPr txBox="1"/>
          <p:nvPr/>
        </p:nvSpPr>
        <p:spPr>
          <a:xfrm>
            <a:off x="10555476" y="5662788"/>
            <a:ext cx="3761104" cy="1851660"/>
          </a:xfrm>
          <a:prstGeom prst="rect">
            <a:avLst/>
          </a:prstGeom>
        </p:spPr>
        <p:txBody>
          <a:bodyPr vert="horz" wrap="square" lIns="0" tIns="12065" rIns="0" bIns="0" rtlCol="0">
            <a:spAutoFit/>
          </a:bodyPr>
          <a:lstStyle/>
          <a:p>
            <a:pPr marL="12700" marR="11430">
              <a:lnSpc>
                <a:spcPct val="112700"/>
              </a:lnSpc>
              <a:spcBef>
                <a:spcPts val="95"/>
              </a:spcBef>
            </a:pPr>
            <a:r>
              <a:rPr sz="1950" b="1" dirty="0">
                <a:solidFill>
                  <a:srgbClr val="000027"/>
                </a:solidFill>
                <a:latin typeface="Arial"/>
                <a:cs typeface="Arial"/>
              </a:rPr>
              <a:t>Emerging</a:t>
            </a:r>
            <a:r>
              <a:rPr sz="1950" b="1" spc="80" dirty="0">
                <a:solidFill>
                  <a:srgbClr val="000027"/>
                </a:solidFill>
                <a:latin typeface="Arial"/>
                <a:cs typeface="Arial"/>
              </a:rPr>
              <a:t> </a:t>
            </a:r>
            <a:r>
              <a:rPr sz="1950" b="1" dirty="0">
                <a:solidFill>
                  <a:srgbClr val="000027"/>
                </a:solidFill>
                <a:latin typeface="Arial"/>
                <a:cs typeface="Arial"/>
              </a:rPr>
              <a:t>Privacy</a:t>
            </a:r>
            <a:r>
              <a:rPr sz="1950" b="1" spc="85" dirty="0">
                <a:solidFill>
                  <a:srgbClr val="000027"/>
                </a:solidFill>
                <a:latin typeface="Arial"/>
                <a:cs typeface="Arial"/>
              </a:rPr>
              <a:t> </a:t>
            </a:r>
            <a:r>
              <a:rPr sz="1950" b="1" spc="-10" dirty="0">
                <a:solidFill>
                  <a:srgbClr val="000027"/>
                </a:solidFill>
                <a:latin typeface="Arial"/>
                <a:cs typeface="Arial"/>
              </a:rPr>
              <a:t>Management </a:t>
            </a:r>
            <a:r>
              <a:rPr sz="1950" b="1" dirty="0">
                <a:solidFill>
                  <a:srgbClr val="000027"/>
                </a:solidFill>
                <a:latin typeface="Arial"/>
                <a:cs typeface="Arial"/>
              </a:rPr>
              <a:t>Practices</a:t>
            </a:r>
            <a:r>
              <a:rPr sz="1950" b="1" spc="45" dirty="0">
                <a:solidFill>
                  <a:srgbClr val="000027"/>
                </a:solidFill>
                <a:latin typeface="Arial"/>
                <a:cs typeface="Arial"/>
              </a:rPr>
              <a:t> </a:t>
            </a:r>
            <a:r>
              <a:rPr sz="1950" b="1" dirty="0">
                <a:solidFill>
                  <a:srgbClr val="000027"/>
                </a:solidFill>
                <a:latin typeface="Arial"/>
                <a:cs typeface="Arial"/>
              </a:rPr>
              <a:t>in</a:t>
            </a:r>
            <a:r>
              <a:rPr sz="1950" b="1" spc="45" dirty="0">
                <a:solidFill>
                  <a:srgbClr val="000027"/>
                </a:solidFill>
                <a:latin typeface="Arial"/>
                <a:cs typeface="Arial"/>
              </a:rPr>
              <a:t> </a:t>
            </a:r>
            <a:r>
              <a:rPr sz="1950" b="1" dirty="0">
                <a:solidFill>
                  <a:srgbClr val="000027"/>
                </a:solidFill>
                <a:latin typeface="Arial"/>
                <a:cs typeface="Arial"/>
              </a:rPr>
              <a:t>Health</a:t>
            </a:r>
            <a:r>
              <a:rPr sz="1950" b="1" spc="50" dirty="0">
                <a:solidFill>
                  <a:srgbClr val="000027"/>
                </a:solidFill>
                <a:latin typeface="Arial"/>
                <a:cs typeface="Arial"/>
              </a:rPr>
              <a:t> </a:t>
            </a:r>
            <a:r>
              <a:rPr sz="1950" b="1" dirty="0">
                <a:solidFill>
                  <a:srgbClr val="000027"/>
                </a:solidFill>
                <a:latin typeface="Arial"/>
                <a:cs typeface="Arial"/>
              </a:rPr>
              <a:t>Care</a:t>
            </a:r>
            <a:r>
              <a:rPr sz="1950" b="1" spc="45" dirty="0">
                <a:solidFill>
                  <a:srgbClr val="000027"/>
                </a:solidFill>
                <a:latin typeface="Arial"/>
                <a:cs typeface="Arial"/>
              </a:rPr>
              <a:t> </a:t>
            </a:r>
            <a:r>
              <a:rPr sz="1950" b="1" spc="-10" dirty="0">
                <a:solidFill>
                  <a:srgbClr val="000027"/>
                </a:solidFill>
                <a:latin typeface="Arial"/>
                <a:cs typeface="Arial"/>
              </a:rPr>
              <a:t>Series</a:t>
            </a:r>
            <a:endParaRPr sz="1950">
              <a:latin typeface="Arial"/>
              <a:cs typeface="Arial"/>
            </a:endParaRPr>
          </a:p>
          <a:p>
            <a:pPr marL="12700" marR="5080">
              <a:lnSpc>
                <a:spcPct val="126800"/>
              </a:lnSpc>
              <a:spcBef>
                <a:spcPts val="1190"/>
              </a:spcBef>
            </a:pPr>
            <a:r>
              <a:rPr sz="1300" dirty="0">
                <a:solidFill>
                  <a:srgbClr val="000027"/>
                </a:solidFill>
                <a:latin typeface="Arial"/>
                <a:cs typeface="Arial"/>
              </a:rPr>
              <a:t>Each</a:t>
            </a:r>
            <a:r>
              <a:rPr sz="1300" spc="25" dirty="0">
                <a:solidFill>
                  <a:srgbClr val="000027"/>
                </a:solidFill>
                <a:latin typeface="Arial"/>
                <a:cs typeface="Arial"/>
              </a:rPr>
              <a:t> </a:t>
            </a:r>
            <a:r>
              <a:rPr sz="1300" dirty="0">
                <a:solidFill>
                  <a:srgbClr val="000027"/>
                </a:solidFill>
                <a:latin typeface="Arial"/>
                <a:cs typeface="Arial"/>
              </a:rPr>
              <a:t>module</a:t>
            </a:r>
            <a:r>
              <a:rPr sz="1300" spc="25" dirty="0">
                <a:solidFill>
                  <a:srgbClr val="000027"/>
                </a:solidFill>
                <a:latin typeface="Arial"/>
                <a:cs typeface="Arial"/>
              </a:rPr>
              <a:t> </a:t>
            </a:r>
            <a:r>
              <a:rPr sz="1300" dirty="0">
                <a:solidFill>
                  <a:srgbClr val="000027"/>
                </a:solidFill>
                <a:latin typeface="Arial"/>
                <a:cs typeface="Arial"/>
              </a:rPr>
              <a:t>will</a:t>
            </a:r>
            <a:r>
              <a:rPr sz="1300" spc="25" dirty="0">
                <a:solidFill>
                  <a:srgbClr val="000027"/>
                </a:solidFill>
                <a:latin typeface="Arial"/>
                <a:cs typeface="Arial"/>
              </a:rPr>
              <a:t> </a:t>
            </a:r>
            <a:r>
              <a:rPr sz="1300" dirty="0">
                <a:solidFill>
                  <a:srgbClr val="000027"/>
                </a:solidFill>
                <a:latin typeface="Arial"/>
                <a:cs typeface="Arial"/>
              </a:rPr>
              <a:t>cover</a:t>
            </a:r>
            <a:r>
              <a:rPr sz="1300" spc="30" dirty="0">
                <a:solidFill>
                  <a:srgbClr val="000027"/>
                </a:solidFill>
                <a:latin typeface="Arial"/>
                <a:cs typeface="Arial"/>
              </a:rPr>
              <a:t> </a:t>
            </a:r>
            <a:r>
              <a:rPr sz="1300" dirty="0">
                <a:solidFill>
                  <a:srgbClr val="000027"/>
                </a:solidFill>
                <a:latin typeface="Arial"/>
                <a:cs typeface="Arial"/>
              </a:rPr>
              <a:t>a</a:t>
            </a:r>
            <a:r>
              <a:rPr sz="1300" spc="25" dirty="0">
                <a:solidFill>
                  <a:srgbClr val="000027"/>
                </a:solidFill>
                <a:latin typeface="Arial"/>
                <a:cs typeface="Arial"/>
              </a:rPr>
              <a:t> </a:t>
            </a:r>
            <a:r>
              <a:rPr sz="1300" dirty="0">
                <a:solidFill>
                  <a:srgbClr val="000027"/>
                </a:solidFill>
                <a:latin typeface="Arial"/>
                <a:cs typeface="Arial"/>
              </a:rPr>
              <a:t>privacy-related</a:t>
            </a:r>
            <a:r>
              <a:rPr sz="1300" spc="25" dirty="0">
                <a:solidFill>
                  <a:srgbClr val="000027"/>
                </a:solidFill>
                <a:latin typeface="Arial"/>
                <a:cs typeface="Arial"/>
              </a:rPr>
              <a:t> </a:t>
            </a:r>
            <a:r>
              <a:rPr sz="1300" spc="-10" dirty="0">
                <a:solidFill>
                  <a:srgbClr val="000027"/>
                </a:solidFill>
                <a:latin typeface="Arial"/>
                <a:cs typeface="Arial"/>
              </a:rPr>
              <a:t>topic</a:t>
            </a:r>
            <a:r>
              <a:rPr sz="1300" spc="500" dirty="0">
                <a:solidFill>
                  <a:srgbClr val="000027"/>
                </a:solidFill>
                <a:latin typeface="Arial"/>
                <a:cs typeface="Arial"/>
              </a:rPr>
              <a:t> </a:t>
            </a:r>
            <a:r>
              <a:rPr sz="1300" dirty="0">
                <a:solidFill>
                  <a:srgbClr val="000027"/>
                </a:solidFill>
                <a:latin typeface="Arial"/>
                <a:cs typeface="Arial"/>
              </a:rPr>
              <a:t>area</a:t>
            </a:r>
            <a:r>
              <a:rPr sz="1300" spc="20" dirty="0">
                <a:solidFill>
                  <a:srgbClr val="000027"/>
                </a:solidFill>
                <a:latin typeface="Arial"/>
                <a:cs typeface="Arial"/>
              </a:rPr>
              <a:t> </a:t>
            </a:r>
            <a:r>
              <a:rPr sz="1300" dirty="0">
                <a:solidFill>
                  <a:srgbClr val="000027"/>
                </a:solidFill>
                <a:latin typeface="Arial"/>
                <a:cs typeface="Arial"/>
              </a:rPr>
              <a:t>including</a:t>
            </a:r>
            <a:r>
              <a:rPr sz="1300" spc="25" dirty="0">
                <a:solidFill>
                  <a:srgbClr val="000027"/>
                </a:solidFill>
                <a:latin typeface="Arial"/>
                <a:cs typeface="Arial"/>
              </a:rPr>
              <a:t> </a:t>
            </a:r>
            <a:r>
              <a:rPr sz="1300" dirty="0">
                <a:solidFill>
                  <a:srgbClr val="000027"/>
                </a:solidFill>
                <a:latin typeface="Arial"/>
                <a:cs typeface="Arial"/>
              </a:rPr>
              <a:t>privacy</a:t>
            </a:r>
            <a:r>
              <a:rPr sz="1300" spc="25" dirty="0">
                <a:solidFill>
                  <a:srgbClr val="000027"/>
                </a:solidFill>
                <a:latin typeface="Arial"/>
                <a:cs typeface="Arial"/>
              </a:rPr>
              <a:t> </a:t>
            </a:r>
            <a:r>
              <a:rPr sz="1300" dirty="0">
                <a:solidFill>
                  <a:srgbClr val="000027"/>
                </a:solidFill>
                <a:latin typeface="Arial"/>
                <a:cs typeface="Arial"/>
              </a:rPr>
              <a:t>awareness,</a:t>
            </a:r>
            <a:r>
              <a:rPr sz="1300" spc="25" dirty="0">
                <a:solidFill>
                  <a:srgbClr val="000027"/>
                </a:solidFill>
                <a:latin typeface="Arial"/>
                <a:cs typeface="Arial"/>
              </a:rPr>
              <a:t> </a:t>
            </a:r>
            <a:r>
              <a:rPr sz="1300" dirty="0">
                <a:solidFill>
                  <a:srgbClr val="000027"/>
                </a:solidFill>
                <a:latin typeface="Arial"/>
                <a:cs typeface="Arial"/>
              </a:rPr>
              <a:t>release</a:t>
            </a:r>
            <a:r>
              <a:rPr sz="1300" spc="25" dirty="0">
                <a:solidFill>
                  <a:srgbClr val="000027"/>
                </a:solidFill>
                <a:latin typeface="Arial"/>
                <a:cs typeface="Arial"/>
              </a:rPr>
              <a:t> </a:t>
            </a:r>
            <a:r>
              <a:rPr sz="1300" spc="-25" dirty="0">
                <a:solidFill>
                  <a:srgbClr val="000027"/>
                </a:solidFill>
                <a:latin typeface="Arial"/>
                <a:cs typeface="Arial"/>
              </a:rPr>
              <a:t>of </a:t>
            </a:r>
            <a:r>
              <a:rPr sz="1300" dirty="0">
                <a:solidFill>
                  <a:srgbClr val="000027"/>
                </a:solidFill>
                <a:latin typeface="Arial"/>
                <a:cs typeface="Arial"/>
              </a:rPr>
              <a:t>information</a:t>
            </a:r>
            <a:r>
              <a:rPr sz="1300" spc="10" dirty="0">
                <a:solidFill>
                  <a:srgbClr val="000027"/>
                </a:solidFill>
                <a:latin typeface="Arial"/>
                <a:cs typeface="Arial"/>
              </a:rPr>
              <a:t> </a:t>
            </a:r>
            <a:r>
              <a:rPr sz="1300" dirty="0">
                <a:solidFill>
                  <a:srgbClr val="000027"/>
                </a:solidFill>
                <a:latin typeface="Arial"/>
                <a:cs typeface="Arial"/>
              </a:rPr>
              <a:t>(ROI),</a:t>
            </a:r>
            <a:r>
              <a:rPr sz="1300" spc="15" dirty="0">
                <a:solidFill>
                  <a:srgbClr val="000027"/>
                </a:solidFill>
                <a:latin typeface="Arial"/>
                <a:cs typeface="Arial"/>
              </a:rPr>
              <a:t> </a:t>
            </a:r>
            <a:r>
              <a:rPr sz="1300" dirty="0">
                <a:solidFill>
                  <a:srgbClr val="000027"/>
                </a:solidFill>
                <a:latin typeface="Arial"/>
                <a:cs typeface="Arial"/>
              </a:rPr>
              <a:t>access</a:t>
            </a:r>
            <a:r>
              <a:rPr sz="1300" spc="10" dirty="0">
                <a:solidFill>
                  <a:srgbClr val="000027"/>
                </a:solidFill>
                <a:latin typeface="Arial"/>
                <a:cs typeface="Arial"/>
              </a:rPr>
              <a:t> </a:t>
            </a:r>
            <a:r>
              <a:rPr sz="1300" dirty="0">
                <a:solidFill>
                  <a:srgbClr val="000027"/>
                </a:solidFill>
                <a:latin typeface="Arial"/>
                <a:cs typeface="Arial"/>
              </a:rPr>
              <a:t>and</a:t>
            </a:r>
            <a:r>
              <a:rPr sz="1300" spc="15" dirty="0">
                <a:solidFill>
                  <a:srgbClr val="000027"/>
                </a:solidFill>
                <a:latin typeface="Arial"/>
                <a:cs typeface="Arial"/>
              </a:rPr>
              <a:t> </a:t>
            </a:r>
            <a:r>
              <a:rPr sz="1300" dirty="0">
                <a:solidFill>
                  <a:srgbClr val="000027"/>
                </a:solidFill>
                <a:latin typeface="Arial"/>
                <a:cs typeface="Arial"/>
              </a:rPr>
              <a:t>disclosure,</a:t>
            </a:r>
            <a:r>
              <a:rPr sz="1300" spc="10" dirty="0">
                <a:solidFill>
                  <a:srgbClr val="000027"/>
                </a:solidFill>
                <a:latin typeface="Arial"/>
                <a:cs typeface="Arial"/>
              </a:rPr>
              <a:t> </a:t>
            </a:r>
            <a:r>
              <a:rPr sz="1300" spc="-10" dirty="0">
                <a:solidFill>
                  <a:srgbClr val="000027"/>
                </a:solidFill>
                <a:latin typeface="Arial"/>
                <a:cs typeface="Arial"/>
              </a:rPr>
              <a:t>security/ </a:t>
            </a:r>
            <a:r>
              <a:rPr sz="1300" dirty="0">
                <a:solidFill>
                  <a:srgbClr val="000027"/>
                </a:solidFill>
                <a:latin typeface="Arial"/>
                <a:cs typeface="Arial"/>
              </a:rPr>
              <a:t>cybersecurity,</a:t>
            </a:r>
            <a:r>
              <a:rPr sz="1300" spc="5" dirty="0">
                <a:solidFill>
                  <a:srgbClr val="000027"/>
                </a:solidFill>
                <a:latin typeface="Arial"/>
                <a:cs typeface="Arial"/>
              </a:rPr>
              <a:t> </a:t>
            </a:r>
            <a:r>
              <a:rPr sz="1300" dirty="0">
                <a:solidFill>
                  <a:srgbClr val="000027"/>
                </a:solidFill>
                <a:latin typeface="Arial"/>
                <a:cs typeface="Arial"/>
              </a:rPr>
              <a:t>and</a:t>
            </a:r>
            <a:r>
              <a:rPr sz="1300" spc="5" dirty="0">
                <a:solidFill>
                  <a:srgbClr val="000027"/>
                </a:solidFill>
                <a:latin typeface="Arial"/>
                <a:cs typeface="Arial"/>
              </a:rPr>
              <a:t> </a:t>
            </a:r>
            <a:r>
              <a:rPr sz="1300" dirty="0">
                <a:solidFill>
                  <a:srgbClr val="000027"/>
                </a:solidFill>
                <a:latin typeface="Arial"/>
                <a:cs typeface="Arial"/>
              </a:rPr>
              <a:t>breach</a:t>
            </a:r>
            <a:r>
              <a:rPr sz="1300" spc="10" dirty="0">
                <a:solidFill>
                  <a:srgbClr val="000027"/>
                </a:solidFill>
                <a:latin typeface="Arial"/>
                <a:cs typeface="Arial"/>
              </a:rPr>
              <a:t> </a:t>
            </a:r>
            <a:r>
              <a:rPr sz="1300" spc="-10" dirty="0">
                <a:solidFill>
                  <a:srgbClr val="000027"/>
                </a:solidFill>
                <a:latin typeface="Arial"/>
                <a:cs typeface="Arial"/>
              </a:rPr>
              <a:t>management.</a:t>
            </a:r>
            <a:endParaRPr sz="1300">
              <a:latin typeface="Arial"/>
              <a:cs typeface="Arial"/>
            </a:endParaRPr>
          </a:p>
        </p:txBody>
      </p:sp>
      <p:sp>
        <p:nvSpPr>
          <p:cNvPr id="13" name="object 13"/>
          <p:cNvSpPr txBox="1"/>
          <p:nvPr/>
        </p:nvSpPr>
        <p:spPr>
          <a:xfrm>
            <a:off x="15324529" y="5696211"/>
            <a:ext cx="3582035" cy="1760675"/>
          </a:xfrm>
          <a:prstGeom prst="rect">
            <a:avLst/>
          </a:prstGeom>
        </p:spPr>
        <p:txBody>
          <a:bodyPr vert="horz" wrap="square" lIns="0" tIns="15875" rIns="0" bIns="0" rtlCol="0">
            <a:spAutoFit/>
          </a:bodyPr>
          <a:lstStyle/>
          <a:p>
            <a:pPr marL="12700">
              <a:lnSpc>
                <a:spcPct val="100000"/>
              </a:lnSpc>
              <a:spcBef>
                <a:spcPts val="125"/>
              </a:spcBef>
            </a:pPr>
            <a:r>
              <a:rPr lang="en-CA" sz="1950" b="1" dirty="0">
                <a:solidFill>
                  <a:srgbClr val="000027"/>
                </a:solidFill>
                <a:latin typeface="Arial"/>
                <a:cs typeface="Arial"/>
              </a:rPr>
              <a:t>Medical Coding Education Day Bundle</a:t>
            </a:r>
          </a:p>
          <a:p>
            <a:pPr marL="12700" marR="5080">
              <a:lnSpc>
                <a:spcPct val="126800"/>
              </a:lnSpc>
              <a:spcBef>
                <a:spcPts val="1190"/>
              </a:spcBef>
            </a:pPr>
            <a:r>
              <a:rPr lang="en-CA" sz="1300" dirty="0">
                <a:solidFill>
                  <a:srgbClr val="000027"/>
                </a:solidFill>
                <a:latin typeface="Arial"/>
                <a:cs typeface="Arial"/>
              </a:rPr>
              <a:t>Medical Coding Education Day, presented by CHIMA, took place in November 2023. This bundle includes 3 recorded sessions + 1 recorded workshop to watch on demand.</a:t>
            </a:r>
            <a:endParaRPr sz="1300" dirty="0">
              <a:latin typeface="Arial"/>
              <a:cs typeface="Arial"/>
            </a:endParaRPr>
          </a:p>
        </p:txBody>
      </p:sp>
      <p:sp>
        <p:nvSpPr>
          <p:cNvPr id="14" name="object 14"/>
          <p:cNvSpPr txBox="1"/>
          <p:nvPr/>
        </p:nvSpPr>
        <p:spPr>
          <a:xfrm>
            <a:off x="1017373" y="5696211"/>
            <a:ext cx="3741420" cy="1734820"/>
          </a:xfrm>
          <a:prstGeom prst="rect">
            <a:avLst/>
          </a:prstGeom>
        </p:spPr>
        <p:txBody>
          <a:bodyPr vert="horz" wrap="square" lIns="0" tIns="15875" rIns="0" bIns="0" rtlCol="0">
            <a:spAutoFit/>
          </a:bodyPr>
          <a:lstStyle/>
          <a:p>
            <a:pPr marL="12700">
              <a:lnSpc>
                <a:spcPct val="100000"/>
              </a:lnSpc>
              <a:spcBef>
                <a:spcPts val="125"/>
              </a:spcBef>
            </a:pPr>
            <a:r>
              <a:rPr sz="1950" b="1" dirty="0">
                <a:solidFill>
                  <a:srgbClr val="000027"/>
                </a:solidFill>
                <a:latin typeface="Arial"/>
                <a:cs typeface="Arial"/>
              </a:rPr>
              <a:t>Leadership</a:t>
            </a:r>
            <a:r>
              <a:rPr sz="1950" b="1" spc="105" dirty="0">
                <a:solidFill>
                  <a:srgbClr val="000027"/>
                </a:solidFill>
                <a:latin typeface="Arial"/>
                <a:cs typeface="Arial"/>
              </a:rPr>
              <a:t> </a:t>
            </a:r>
            <a:r>
              <a:rPr sz="1950" b="1" spc="-10" dirty="0">
                <a:solidFill>
                  <a:srgbClr val="000027"/>
                </a:solidFill>
                <a:latin typeface="Arial"/>
                <a:cs typeface="Arial"/>
              </a:rPr>
              <a:t>series</a:t>
            </a:r>
            <a:endParaRPr sz="1950">
              <a:latin typeface="Arial"/>
              <a:cs typeface="Arial"/>
            </a:endParaRPr>
          </a:p>
          <a:p>
            <a:pPr marL="12700" marR="5080">
              <a:lnSpc>
                <a:spcPct val="126800"/>
              </a:lnSpc>
              <a:spcBef>
                <a:spcPts val="1190"/>
              </a:spcBef>
            </a:pPr>
            <a:r>
              <a:rPr sz="1300" dirty="0">
                <a:solidFill>
                  <a:srgbClr val="000027"/>
                </a:solidFill>
                <a:latin typeface="Arial"/>
                <a:cs typeface="Arial"/>
              </a:rPr>
              <a:t>This</a:t>
            </a:r>
            <a:r>
              <a:rPr sz="1300" spc="30" dirty="0">
                <a:solidFill>
                  <a:srgbClr val="000027"/>
                </a:solidFill>
                <a:latin typeface="Arial"/>
                <a:cs typeface="Arial"/>
              </a:rPr>
              <a:t> </a:t>
            </a:r>
            <a:r>
              <a:rPr sz="1300" dirty="0">
                <a:solidFill>
                  <a:srgbClr val="000027"/>
                </a:solidFill>
                <a:latin typeface="Arial"/>
                <a:cs typeface="Arial"/>
              </a:rPr>
              <a:t>five-part</a:t>
            </a:r>
            <a:r>
              <a:rPr sz="1300" spc="30" dirty="0">
                <a:solidFill>
                  <a:srgbClr val="000027"/>
                </a:solidFill>
                <a:latin typeface="Arial"/>
                <a:cs typeface="Arial"/>
              </a:rPr>
              <a:t> </a:t>
            </a:r>
            <a:r>
              <a:rPr sz="1300" dirty="0">
                <a:solidFill>
                  <a:srgbClr val="000027"/>
                </a:solidFill>
                <a:latin typeface="Arial"/>
                <a:cs typeface="Arial"/>
              </a:rPr>
              <a:t>series</a:t>
            </a:r>
            <a:r>
              <a:rPr sz="1300" spc="35" dirty="0">
                <a:solidFill>
                  <a:srgbClr val="000027"/>
                </a:solidFill>
                <a:latin typeface="Arial"/>
                <a:cs typeface="Arial"/>
              </a:rPr>
              <a:t> </a:t>
            </a:r>
            <a:r>
              <a:rPr sz="1300" dirty="0">
                <a:solidFill>
                  <a:srgbClr val="000027"/>
                </a:solidFill>
                <a:latin typeface="Arial"/>
                <a:cs typeface="Arial"/>
              </a:rPr>
              <a:t>is</a:t>
            </a:r>
            <a:r>
              <a:rPr sz="1300" spc="30" dirty="0">
                <a:solidFill>
                  <a:srgbClr val="000027"/>
                </a:solidFill>
                <a:latin typeface="Arial"/>
                <a:cs typeface="Arial"/>
              </a:rPr>
              <a:t> </a:t>
            </a:r>
            <a:r>
              <a:rPr sz="1300" dirty="0">
                <a:solidFill>
                  <a:srgbClr val="000027"/>
                </a:solidFill>
                <a:latin typeface="Arial"/>
                <a:cs typeface="Arial"/>
              </a:rPr>
              <a:t>suitable</a:t>
            </a:r>
            <a:r>
              <a:rPr sz="1300" spc="30" dirty="0">
                <a:solidFill>
                  <a:srgbClr val="000027"/>
                </a:solidFill>
                <a:latin typeface="Arial"/>
                <a:cs typeface="Arial"/>
              </a:rPr>
              <a:t> </a:t>
            </a:r>
            <a:r>
              <a:rPr sz="1300" dirty="0">
                <a:solidFill>
                  <a:srgbClr val="000027"/>
                </a:solidFill>
                <a:latin typeface="Arial"/>
                <a:cs typeface="Arial"/>
              </a:rPr>
              <a:t>for</a:t>
            </a:r>
            <a:r>
              <a:rPr sz="1300" spc="35" dirty="0">
                <a:solidFill>
                  <a:srgbClr val="000027"/>
                </a:solidFill>
                <a:latin typeface="Arial"/>
                <a:cs typeface="Arial"/>
              </a:rPr>
              <a:t> </a:t>
            </a:r>
            <a:r>
              <a:rPr sz="1300" dirty="0">
                <a:solidFill>
                  <a:srgbClr val="000027"/>
                </a:solidFill>
                <a:latin typeface="Arial"/>
                <a:cs typeface="Arial"/>
              </a:rPr>
              <a:t>anyone</a:t>
            </a:r>
            <a:r>
              <a:rPr sz="1300" spc="30" dirty="0">
                <a:solidFill>
                  <a:srgbClr val="000027"/>
                </a:solidFill>
                <a:latin typeface="Arial"/>
                <a:cs typeface="Arial"/>
              </a:rPr>
              <a:t> </a:t>
            </a:r>
            <a:r>
              <a:rPr sz="1300" spc="-25" dirty="0">
                <a:solidFill>
                  <a:srgbClr val="000027"/>
                </a:solidFill>
                <a:latin typeface="Arial"/>
                <a:cs typeface="Arial"/>
              </a:rPr>
              <a:t>who </a:t>
            </a:r>
            <a:r>
              <a:rPr sz="1300" dirty="0">
                <a:solidFill>
                  <a:srgbClr val="000027"/>
                </a:solidFill>
                <a:latin typeface="Arial"/>
                <a:cs typeface="Arial"/>
              </a:rPr>
              <a:t>wants</a:t>
            </a:r>
            <a:r>
              <a:rPr sz="1300" spc="30" dirty="0">
                <a:solidFill>
                  <a:srgbClr val="000027"/>
                </a:solidFill>
                <a:latin typeface="Arial"/>
                <a:cs typeface="Arial"/>
              </a:rPr>
              <a:t> </a:t>
            </a:r>
            <a:r>
              <a:rPr sz="1300" dirty="0">
                <a:solidFill>
                  <a:srgbClr val="000027"/>
                </a:solidFill>
                <a:latin typeface="Arial"/>
                <a:cs typeface="Arial"/>
              </a:rPr>
              <a:t>to</a:t>
            </a:r>
            <a:r>
              <a:rPr sz="1300" spc="30" dirty="0">
                <a:solidFill>
                  <a:srgbClr val="000027"/>
                </a:solidFill>
                <a:latin typeface="Arial"/>
                <a:cs typeface="Arial"/>
              </a:rPr>
              <a:t> </a:t>
            </a:r>
            <a:r>
              <a:rPr sz="1300" dirty="0">
                <a:solidFill>
                  <a:srgbClr val="000027"/>
                </a:solidFill>
                <a:latin typeface="Arial"/>
                <a:cs typeface="Arial"/>
              </a:rPr>
              <a:t>strengthen</a:t>
            </a:r>
            <a:r>
              <a:rPr sz="1300" spc="30" dirty="0">
                <a:solidFill>
                  <a:srgbClr val="000027"/>
                </a:solidFill>
                <a:latin typeface="Arial"/>
                <a:cs typeface="Arial"/>
              </a:rPr>
              <a:t> </a:t>
            </a:r>
            <a:r>
              <a:rPr sz="1300" dirty="0">
                <a:solidFill>
                  <a:srgbClr val="000027"/>
                </a:solidFill>
                <a:latin typeface="Arial"/>
                <a:cs typeface="Arial"/>
              </a:rPr>
              <a:t>their</a:t>
            </a:r>
            <a:r>
              <a:rPr sz="1300" spc="35" dirty="0">
                <a:solidFill>
                  <a:srgbClr val="000027"/>
                </a:solidFill>
                <a:latin typeface="Arial"/>
                <a:cs typeface="Arial"/>
              </a:rPr>
              <a:t> </a:t>
            </a:r>
            <a:r>
              <a:rPr sz="1300" dirty="0">
                <a:solidFill>
                  <a:srgbClr val="000027"/>
                </a:solidFill>
                <a:latin typeface="Arial"/>
                <a:cs typeface="Arial"/>
              </a:rPr>
              <a:t>leadership</a:t>
            </a:r>
            <a:r>
              <a:rPr sz="1300" spc="30" dirty="0">
                <a:solidFill>
                  <a:srgbClr val="000027"/>
                </a:solidFill>
                <a:latin typeface="Arial"/>
                <a:cs typeface="Arial"/>
              </a:rPr>
              <a:t> </a:t>
            </a:r>
            <a:r>
              <a:rPr sz="1300" dirty="0">
                <a:solidFill>
                  <a:srgbClr val="000027"/>
                </a:solidFill>
                <a:latin typeface="Arial"/>
                <a:cs typeface="Arial"/>
              </a:rPr>
              <a:t>skills,</a:t>
            </a:r>
            <a:r>
              <a:rPr sz="1300" spc="30" dirty="0">
                <a:solidFill>
                  <a:srgbClr val="000027"/>
                </a:solidFill>
                <a:latin typeface="Arial"/>
                <a:cs typeface="Arial"/>
              </a:rPr>
              <a:t> </a:t>
            </a:r>
            <a:r>
              <a:rPr sz="1300" spc="-20" dirty="0">
                <a:solidFill>
                  <a:srgbClr val="000027"/>
                </a:solidFill>
                <a:latin typeface="Arial"/>
                <a:cs typeface="Arial"/>
              </a:rPr>
              <a:t>both </a:t>
            </a:r>
            <a:r>
              <a:rPr sz="1300" dirty="0">
                <a:solidFill>
                  <a:srgbClr val="000027"/>
                </a:solidFill>
                <a:latin typeface="Arial"/>
                <a:cs typeface="Arial"/>
              </a:rPr>
              <a:t>individually</a:t>
            </a:r>
            <a:r>
              <a:rPr sz="1300" spc="20" dirty="0">
                <a:solidFill>
                  <a:srgbClr val="000027"/>
                </a:solidFill>
                <a:latin typeface="Arial"/>
                <a:cs typeface="Arial"/>
              </a:rPr>
              <a:t> </a:t>
            </a:r>
            <a:r>
              <a:rPr sz="1300" dirty="0">
                <a:solidFill>
                  <a:srgbClr val="000027"/>
                </a:solidFill>
                <a:latin typeface="Arial"/>
                <a:cs typeface="Arial"/>
              </a:rPr>
              <a:t>and</a:t>
            </a:r>
            <a:r>
              <a:rPr sz="1300" spc="25" dirty="0">
                <a:solidFill>
                  <a:srgbClr val="000027"/>
                </a:solidFill>
                <a:latin typeface="Arial"/>
                <a:cs typeface="Arial"/>
              </a:rPr>
              <a:t> </a:t>
            </a:r>
            <a:r>
              <a:rPr sz="1300" dirty="0">
                <a:solidFill>
                  <a:srgbClr val="000027"/>
                </a:solidFill>
                <a:latin typeface="Arial"/>
                <a:cs typeface="Arial"/>
              </a:rPr>
              <a:t>in</a:t>
            </a:r>
            <a:r>
              <a:rPr sz="1300" spc="20" dirty="0">
                <a:solidFill>
                  <a:srgbClr val="000027"/>
                </a:solidFill>
                <a:latin typeface="Arial"/>
                <a:cs typeface="Arial"/>
              </a:rPr>
              <a:t> </a:t>
            </a:r>
            <a:r>
              <a:rPr sz="1300" dirty="0">
                <a:solidFill>
                  <a:srgbClr val="000027"/>
                </a:solidFill>
                <a:latin typeface="Arial"/>
                <a:cs typeface="Arial"/>
              </a:rPr>
              <a:t>a</a:t>
            </a:r>
            <a:r>
              <a:rPr sz="1300" spc="25" dirty="0">
                <a:solidFill>
                  <a:srgbClr val="000027"/>
                </a:solidFill>
                <a:latin typeface="Arial"/>
                <a:cs typeface="Arial"/>
              </a:rPr>
              <a:t> </a:t>
            </a:r>
            <a:r>
              <a:rPr sz="1300" dirty="0">
                <a:solidFill>
                  <a:srgbClr val="000027"/>
                </a:solidFill>
                <a:latin typeface="Arial"/>
                <a:cs typeface="Arial"/>
              </a:rPr>
              <a:t>team</a:t>
            </a:r>
            <a:r>
              <a:rPr sz="1300" spc="20" dirty="0">
                <a:solidFill>
                  <a:srgbClr val="000027"/>
                </a:solidFill>
                <a:latin typeface="Arial"/>
                <a:cs typeface="Arial"/>
              </a:rPr>
              <a:t> </a:t>
            </a:r>
            <a:r>
              <a:rPr sz="1300" dirty="0">
                <a:solidFill>
                  <a:srgbClr val="000027"/>
                </a:solidFill>
                <a:latin typeface="Arial"/>
                <a:cs typeface="Arial"/>
              </a:rPr>
              <a:t>setting.</a:t>
            </a:r>
            <a:r>
              <a:rPr sz="1300" spc="25" dirty="0">
                <a:solidFill>
                  <a:srgbClr val="000027"/>
                </a:solidFill>
                <a:latin typeface="Arial"/>
                <a:cs typeface="Arial"/>
              </a:rPr>
              <a:t> </a:t>
            </a:r>
            <a:r>
              <a:rPr sz="1300" dirty="0">
                <a:solidFill>
                  <a:srgbClr val="000027"/>
                </a:solidFill>
                <a:latin typeface="Arial"/>
                <a:cs typeface="Arial"/>
              </a:rPr>
              <a:t>Learn</a:t>
            </a:r>
            <a:r>
              <a:rPr sz="1300" spc="20" dirty="0">
                <a:solidFill>
                  <a:srgbClr val="000027"/>
                </a:solidFill>
                <a:latin typeface="Arial"/>
                <a:cs typeface="Arial"/>
              </a:rPr>
              <a:t> </a:t>
            </a:r>
            <a:r>
              <a:rPr sz="1300" dirty="0">
                <a:solidFill>
                  <a:srgbClr val="000027"/>
                </a:solidFill>
                <a:latin typeface="Arial"/>
                <a:cs typeface="Arial"/>
              </a:rPr>
              <a:t>from</a:t>
            </a:r>
            <a:r>
              <a:rPr sz="1300" spc="25" dirty="0">
                <a:solidFill>
                  <a:srgbClr val="000027"/>
                </a:solidFill>
                <a:latin typeface="Arial"/>
                <a:cs typeface="Arial"/>
              </a:rPr>
              <a:t> </a:t>
            </a:r>
            <a:r>
              <a:rPr sz="1300" spc="-25" dirty="0">
                <a:solidFill>
                  <a:srgbClr val="000027"/>
                </a:solidFill>
                <a:latin typeface="Arial"/>
                <a:cs typeface="Arial"/>
              </a:rPr>
              <a:t>the </a:t>
            </a:r>
            <a:r>
              <a:rPr sz="1300" dirty="0">
                <a:solidFill>
                  <a:srgbClr val="000027"/>
                </a:solidFill>
                <a:latin typeface="Arial"/>
                <a:cs typeface="Arial"/>
              </a:rPr>
              <a:t>series</a:t>
            </a:r>
            <a:r>
              <a:rPr sz="1300" spc="30" dirty="0">
                <a:solidFill>
                  <a:srgbClr val="000027"/>
                </a:solidFill>
                <a:latin typeface="Arial"/>
                <a:cs typeface="Arial"/>
              </a:rPr>
              <a:t> </a:t>
            </a:r>
            <a:r>
              <a:rPr sz="1300" dirty="0">
                <a:solidFill>
                  <a:srgbClr val="000027"/>
                </a:solidFill>
                <a:latin typeface="Arial"/>
                <a:cs typeface="Arial"/>
              </a:rPr>
              <a:t>facilitator</a:t>
            </a:r>
            <a:r>
              <a:rPr sz="1300" spc="35" dirty="0">
                <a:solidFill>
                  <a:srgbClr val="000027"/>
                </a:solidFill>
                <a:latin typeface="Arial"/>
                <a:cs typeface="Arial"/>
              </a:rPr>
              <a:t> </a:t>
            </a:r>
            <a:r>
              <a:rPr sz="1300" dirty="0">
                <a:solidFill>
                  <a:srgbClr val="000027"/>
                </a:solidFill>
                <a:latin typeface="Arial"/>
                <a:cs typeface="Arial"/>
              </a:rPr>
              <a:t>and</a:t>
            </a:r>
            <a:r>
              <a:rPr sz="1300" spc="30" dirty="0">
                <a:solidFill>
                  <a:srgbClr val="000027"/>
                </a:solidFill>
                <a:latin typeface="Arial"/>
                <a:cs typeface="Arial"/>
              </a:rPr>
              <a:t> </a:t>
            </a:r>
            <a:r>
              <a:rPr sz="1300" dirty="0">
                <a:solidFill>
                  <a:srgbClr val="000027"/>
                </a:solidFill>
                <a:latin typeface="Arial"/>
                <a:cs typeface="Arial"/>
              </a:rPr>
              <a:t>leadership</a:t>
            </a:r>
            <a:r>
              <a:rPr sz="1300" spc="35" dirty="0">
                <a:solidFill>
                  <a:srgbClr val="000027"/>
                </a:solidFill>
                <a:latin typeface="Arial"/>
                <a:cs typeface="Arial"/>
              </a:rPr>
              <a:t> </a:t>
            </a:r>
            <a:r>
              <a:rPr sz="1300" dirty="0">
                <a:solidFill>
                  <a:srgbClr val="000027"/>
                </a:solidFill>
                <a:latin typeface="Arial"/>
                <a:cs typeface="Arial"/>
              </a:rPr>
              <a:t>coach</a:t>
            </a:r>
            <a:r>
              <a:rPr sz="1300" spc="30" dirty="0">
                <a:solidFill>
                  <a:srgbClr val="000027"/>
                </a:solidFill>
                <a:latin typeface="Arial"/>
                <a:cs typeface="Arial"/>
              </a:rPr>
              <a:t> </a:t>
            </a:r>
            <a:r>
              <a:rPr sz="1300" dirty="0">
                <a:solidFill>
                  <a:srgbClr val="000027"/>
                </a:solidFill>
                <a:latin typeface="Arial"/>
                <a:cs typeface="Arial"/>
              </a:rPr>
              <a:t>Ranya</a:t>
            </a:r>
            <a:r>
              <a:rPr sz="1300" spc="35" dirty="0">
                <a:solidFill>
                  <a:srgbClr val="000027"/>
                </a:solidFill>
                <a:latin typeface="Arial"/>
                <a:cs typeface="Arial"/>
              </a:rPr>
              <a:t> </a:t>
            </a:r>
            <a:r>
              <a:rPr sz="1300" spc="-20" dirty="0">
                <a:solidFill>
                  <a:srgbClr val="000027"/>
                </a:solidFill>
                <a:latin typeface="Arial"/>
                <a:cs typeface="Arial"/>
              </a:rPr>
              <a:t>Elan </a:t>
            </a:r>
            <a:r>
              <a:rPr sz="1300" dirty="0">
                <a:solidFill>
                  <a:srgbClr val="000027"/>
                </a:solidFill>
                <a:latin typeface="Arial"/>
                <a:cs typeface="Arial"/>
              </a:rPr>
              <a:t>from</a:t>
            </a:r>
            <a:r>
              <a:rPr sz="1300" spc="30" dirty="0">
                <a:solidFill>
                  <a:srgbClr val="000027"/>
                </a:solidFill>
                <a:latin typeface="Arial"/>
                <a:cs typeface="Arial"/>
              </a:rPr>
              <a:t> </a:t>
            </a:r>
            <a:r>
              <a:rPr sz="1300" spc="-10" dirty="0">
                <a:solidFill>
                  <a:srgbClr val="000027"/>
                </a:solidFill>
                <a:latin typeface="Arial"/>
                <a:cs typeface="Arial"/>
              </a:rPr>
              <a:t>re.coach.</a:t>
            </a:r>
            <a:endParaRPr sz="1300">
              <a:latin typeface="Arial"/>
              <a:cs typeface="Arial"/>
            </a:endParaRPr>
          </a:p>
        </p:txBody>
      </p:sp>
      <p:sp>
        <p:nvSpPr>
          <p:cNvPr id="15" name="object 15"/>
          <p:cNvSpPr txBox="1"/>
          <p:nvPr/>
        </p:nvSpPr>
        <p:spPr>
          <a:xfrm>
            <a:off x="5786425" y="5662788"/>
            <a:ext cx="3740785" cy="4197350"/>
          </a:xfrm>
          <a:prstGeom prst="rect">
            <a:avLst/>
          </a:prstGeom>
        </p:spPr>
        <p:txBody>
          <a:bodyPr vert="horz" wrap="square" lIns="0" tIns="12065" rIns="0" bIns="0" rtlCol="0">
            <a:spAutoFit/>
          </a:bodyPr>
          <a:lstStyle/>
          <a:p>
            <a:pPr marL="12700" marR="173355">
              <a:lnSpc>
                <a:spcPct val="112700"/>
              </a:lnSpc>
              <a:spcBef>
                <a:spcPts val="95"/>
              </a:spcBef>
            </a:pPr>
            <a:r>
              <a:rPr sz="1950" b="1" dirty="0">
                <a:solidFill>
                  <a:srgbClr val="000027"/>
                </a:solidFill>
                <a:latin typeface="Arial"/>
                <a:cs typeface="Arial"/>
              </a:rPr>
              <a:t>Traumatic</a:t>
            </a:r>
            <a:r>
              <a:rPr sz="1950" b="1" spc="15" dirty="0">
                <a:solidFill>
                  <a:srgbClr val="000027"/>
                </a:solidFill>
                <a:latin typeface="Arial"/>
                <a:cs typeface="Arial"/>
              </a:rPr>
              <a:t> </a:t>
            </a:r>
            <a:r>
              <a:rPr sz="1950" b="1" dirty="0">
                <a:solidFill>
                  <a:srgbClr val="000027"/>
                </a:solidFill>
                <a:latin typeface="Arial"/>
                <a:cs typeface="Arial"/>
              </a:rPr>
              <a:t>injuries</a:t>
            </a:r>
            <a:r>
              <a:rPr sz="1950" b="1" spc="20" dirty="0">
                <a:solidFill>
                  <a:srgbClr val="000027"/>
                </a:solidFill>
                <a:latin typeface="Arial"/>
                <a:cs typeface="Arial"/>
              </a:rPr>
              <a:t> </a:t>
            </a:r>
            <a:r>
              <a:rPr sz="1950" b="1" dirty="0">
                <a:solidFill>
                  <a:srgbClr val="000027"/>
                </a:solidFill>
                <a:latin typeface="Arial"/>
                <a:cs typeface="Arial"/>
              </a:rPr>
              <a:t>and</a:t>
            </a:r>
            <a:r>
              <a:rPr sz="1950" b="1" spc="20" dirty="0">
                <a:solidFill>
                  <a:srgbClr val="000027"/>
                </a:solidFill>
                <a:latin typeface="Arial"/>
                <a:cs typeface="Arial"/>
              </a:rPr>
              <a:t> </a:t>
            </a:r>
            <a:r>
              <a:rPr sz="1950" b="1" spc="-10" dirty="0">
                <a:solidFill>
                  <a:srgbClr val="000027"/>
                </a:solidFill>
                <a:latin typeface="Arial"/>
                <a:cs typeface="Arial"/>
              </a:rPr>
              <a:t>post- </a:t>
            </a:r>
            <a:r>
              <a:rPr sz="1950" b="1" dirty="0">
                <a:solidFill>
                  <a:srgbClr val="000027"/>
                </a:solidFill>
                <a:latin typeface="Arial"/>
                <a:cs typeface="Arial"/>
              </a:rPr>
              <a:t>intervention</a:t>
            </a:r>
            <a:r>
              <a:rPr sz="1950" b="1" spc="90" dirty="0">
                <a:solidFill>
                  <a:srgbClr val="000027"/>
                </a:solidFill>
                <a:latin typeface="Arial"/>
                <a:cs typeface="Arial"/>
              </a:rPr>
              <a:t> </a:t>
            </a:r>
            <a:r>
              <a:rPr sz="1950" b="1" dirty="0">
                <a:solidFill>
                  <a:srgbClr val="000027"/>
                </a:solidFill>
                <a:latin typeface="Arial"/>
                <a:cs typeface="Arial"/>
              </a:rPr>
              <a:t>conditions:</a:t>
            </a:r>
            <a:r>
              <a:rPr sz="1950" b="1" spc="10" dirty="0">
                <a:solidFill>
                  <a:srgbClr val="000027"/>
                </a:solidFill>
                <a:latin typeface="Arial"/>
                <a:cs typeface="Arial"/>
              </a:rPr>
              <a:t> </a:t>
            </a:r>
            <a:r>
              <a:rPr sz="1950" b="1" spc="-25" dirty="0">
                <a:solidFill>
                  <a:srgbClr val="000027"/>
                </a:solidFill>
                <a:latin typeface="Arial"/>
                <a:cs typeface="Arial"/>
              </a:rPr>
              <a:t>An </a:t>
            </a:r>
            <a:r>
              <a:rPr sz="1950" b="1" dirty="0">
                <a:solidFill>
                  <a:srgbClr val="000027"/>
                </a:solidFill>
                <a:latin typeface="Arial"/>
                <a:cs typeface="Arial"/>
              </a:rPr>
              <a:t>external</a:t>
            </a:r>
            <a:r>
              <a:rPr sz="1950" b="1" spc="40" dirty="0">
                <a:solidFill>
                  <a:srgbClr val="000027"/>
                </a:solidFill>
                <a:latin typeface="Arial"/>
                <a:cs typeface="Arial"/>
              </a:rPr>
              <a:t> </a:t>
            </a:r>
            <a:r>
              <a:rPr sz="1950" b="1" dirty="0">
                <a:solidFill>
                  <a:srgbClr val="000027"/>
                </a:solidFill>
                <a:latin typeface="Arial"/>
                <a:cs typeface="Arial"/>
              </a:rPr>
              <a:t>cause</a:t>
            </a:r>
            <a:r>
              <a:rPr sz="1950" b="1" spc="40" dirty="0">
                <a:solidFill>
                  <a:srgbClr val="000027"/>
                </a:solidFill>
                <a:latin typeface="Arial"/>
                <a:cs typeface="Arial"/>
              </a:rPr>
              <a:t> </a:t>
            </a:r>
            <a:r>
              <a:rPr sz="1950" b="1" dirty="0">
                <a:solidFill>
                  <a:srgbClr val="000027"/>
                </a:solidFill>
                <a:latin typeface="Arial"/>
                <a:cs typeface="Arial"/>
              </a:rPr>
              <a:t>codes</a:t>
            </a:r>
            <a:r>
              <a:rPr sz="1950" b="1" spc="45" dirty="0">
                <a:solidFill>
                  <a:srgbClr val="000027"/>
                </a:solidFill>
                <a:latin typeface="Arial"/>
                <a:cs typeface="Arial"/>
              </a:rPr>
              <a:t> </a:t>
            </a:r>
            <a:r>
              <a:rPr sz="1950" b="1" spc="-10" dirty="0">
                <a:solidFill>
                  <a:srgbClr val="000027"/>
                </a:solidFill>
                <a:latin typeface="Arial"/>
                <a:cs typeface="Arial"/>
              </a:rPr>
              <a:t>session</a:t>
            </a:r>
            <a:endParaRPr sz="1950">
              <a:latin typeface="Arial"/>
              <a:cs typeface="Arial"/>
            </a:endParaRPr>
          </a:p>
          <a:p>
            <a:pPr marL="12700" marR="42545">
              <a:lnSpc>
                <a:spcPct val="126800"/>
              </a:lnSpc>
              <a:spcBef>
                <a:spcPts val="1190"/>
              </a:spcBef>
            </a:pPr>
            <a:r>
              <a:rPr sz="1300" dirty="0">
                <a:solidFill>
                  <a:srgbClr val="000027"/>
                </a:solidFill>
                <a:latin typeface="Arial"/>
                <a:cs typeface="Arial"/>
              </a:rPr>
              <a:t>Focused</a:t>
            </a:r>
            <a:r>
              <a:rPr sz="1300" spc="25" dirty="0">
                <a:solidFill>
                  <a:srgbClr val="000027"/>
                </a:solidFill>
                <a:latin typeface="Arial"/>
                <a:cs typeface="Arial"/>
              </a:rPr>
              <a:t> </a:t>
            </a:r>
            <a:r>
              <a:rPr sz="1300" dirty="0">
                <a:solidFill>
                  <a:srgbClr val="000027"/>
                </a:solidFill>
                <a:latin typeface="Arial"/>
                <a:cs typeface="Arial"/>
              </a:rPr>
              <a:t>on</a:t>
            </a:r>
            <a:r>
              <a:rPr sz="1300" spc="30" dirty="0">
                <a:solidFill>
                  <a:srgbClr val="000027"/>
                </a:solidFill>
                <a:latin typeface="Arial"/>
                <a:cs typeface="Arial"/>
              </a:rPr>
              <a:t> </a:t>
            </a:r>
            <a:r>
              <a:rPr sz="1300" dirty="0">
                <a:solidFill>
                  <a:srgbClr val="000027"/>
                </a:solidFill>
                <a:latin typeface="Arial"/>
                <a:cs typeface="Arial"/>
              </a:rPr>
              <a:t>appropriate</a:t>
            </a:r>
            <a:r>
              <a:rPr sz="1300" spc="30" dirty="0">
                <a:solidFill>
                  <a:srgbClr val="000027"/>
                </a:solidFill>
                <a:latin typeface="Arial"/>
                <a:cs typeface="Arial"/>
              </a:rPr>
              <a:t> </a:t>
            </a:r>
            <a:r>
              <a:rPr sz="1300" dirty="0">
                <a:solidFill>
                  <a:srgbClr val="000027"/>
                </a:solidFill>
                <a:latin typeface="Arial"/>
                <a:cs typeface="Arial"/>
              </a:rPr>
              <a:t>external</a:t>
            </a:r>
            <a:r>
              <a:rPr sz="1300" spc="30" dirty="0">
                <a:solidFill>
                  <a:srgbClr val="000027"/>
                </a:solidFill>
                <a:latin typeface="Arial"/>
                <a:cs typeface="Arial"/>
              </a:rPr>
              <a:t> </a:t>
            </a:r>
            <a:r>
              <a:rPr sz="1300" dirty="0">
                <a:solidFill>
                  <a:srgbClr val="000027"/>
                </a:solidFill>
                <a:latin typeface="Arial"/>
                <a:cs typeface="Arial"/>
              </a:rPr>
              <a:t>cause</a:t>
            </a:r>
            <a:r>
              <a:rPr sz="1300" spc="30" dirty="0">
                <a:solidFill>
                  <a:srgbClr val="000027"/>
                </a:solidFill>
                <a:latin typeface="Arial"/>
                <a:cs typeface="Arial"/>
              </a:rPr>
              <a:t> </a:t>
            </a:r>
            <a:r>
              <a:rPr sz="1300" spc="-20" dirty="0">
                <a:solidFill>
                  <a:srgbClr val="000027"/>
                </a:solidFill>
                <a:latin typeface="Arial"/>
                <a:cs typeface="Arial"/>
              </a:rPr>
              <a:t>code </a:t>
            </a:r>
            <a:r>
              <a:rPr sz="1300" dirty="0">
                <a:solidFill>
                  <a:srgbClr val="000027"/>
                </a:solidFill>
                <a:latin typeface="Arial"/>
                <a:cs typeface="Arial"/>
              </a:rPr>
              <a:t>selection, Traumatic</a:t>
            </a:r>
            <a:r>
              <a:rPr sz="1300" spc="25" dirty="0">
                <a:solidFill>
                  <a:srgbClr val="000027"/>
                </a:solidFill>
                <a:latin typeface="Arial"/>
                <a:cs typeface="Arial"/>
              </a:rPr>
              <a:t> </a:t>
            </a:r>
            <a:r>
              <a:rPr sz="1300" dirty="0">
                <a:solidFill>
                  <a:srgbClr val="000027"/>
                </a:solidFill>
                <a:latin typeface="Arial"/>
                <a:cs typeface="Arial"/>
              </a:rPr>
              <a:t>injuries</a:t>
            </a:r>
            <a:r>
              <a:rPr sz="1300" spc="25" dirty="0">
                <a:solidFill>
                  <a:srgbClr val="000027"/>
                </a:solidFill>
                <a:latin typeface="Arial"/>
                <a:cs typeface="Arial"/>
              </a:rPr>
              <a:t> </a:t>
            </a:r>
            <a:r>
              <a:rPr sz="1300" dirty="0">
                <a:solidFill>
                  <a:srgbClr val="000027"/>
                </a:solidFill>
                <a:latin typeface="Arial"/>
                <a:cs typeface="Arial"/>
              </a:rPr>
              <a:t>and</a:t>
            </a:r>
            <a:r>
              <a:rPr sz="1300" spc="25" dirty="0">
                <a:solidFill>
                  <a:srgbClr val="000027"/>
                </a:solidFill>
                <a:latin typeface="Arial"/>
                <a:cs typeface="Arial"/>
              </a:rPr>
              <a:t> </a:t>
            </a:r>
            <a:r>
              <a:rPr sz="1300" dirty="0">
                <a:solidFill>
                  <a:srgbClr val="000027"/>
                </a:solidFill>
                <a:latin typeface="Arial"/>
                <a:cs typeface="Arial"/>
              </a:rPr>
              <a:t>post-</a:t>
            </a:r>
            <a:r>
              <a:rPr sz="1300" spc="-10" dirty="0">
                <a:solidFill>
                  <a:srgbClr val="000027"/>
                </a:solidFill>
                <a:latin typeface="Arial"/>
                <a:cs typeface="Arial"/>
              </a:rPr>
              <a:t>intervention </a:t>
            </a:r>
            <a:r>
              <a:rPr sz="1300" dirty="0">
                <a:solidFill>
                  <a:srgbClr val="000027"/>
                </a:solidFill>
                <a:latin typeface="Arial"/>
                <a:cs typeface="Arial"/>
              </a:rPr>
              <a:t>conditions:</a:t>
            </a:r>
            <a:r>
              <a:rPr sz="1300" spc="-45" dirty="0">
                <a:solidFill>
                  <a:srgbClr val="000027"/>
                </a:solidFill>
                <a:latin typeface="Arial"/>
                <a:cs typeface="Arial"/>
              </a:rPr>
              <a:t> </a:t>
            </a:r>
            <a:r>
              <a:rPr sz="1300" dirty="0">
                <a:solidFill>
                  <a:srgbClr val="000027"/>
                </a:solidFill>
                <a:latin typeface="Arial"/>
                <a:cs typeface="Arial"/>
              </a:rPr>
              <a:t>An</a:t>
            </a:r>
            <a:r>
              <a:rPr sz="1300" spc="35" dirty="0">
                <a:solidFill>
                  <a:srgbClr val="000027"/>
                </a:solidFill>
                <a:latin typeface="Arial"/>
                <a:cs typeface="Arial"/>
              </a:rPr>
              <a:t> </a:t>
            </a:r>
            <a:r>
              <a:rPr sz="1300" dirty="0">
                <a:solidFill>
                  <a:srgbClr val="000027"/>
                </a:solidFill>
                <a:latin typeface="Arial"/>
                <a:cs typeface="Arial"/>
              </a:rPr>
              <a:t>external</a:t>
            </a:r>
            <a:r>
              <a:rPr sz="1300" spc="40" dirty="0">
                <a:solidFill>
                  <a:srgbClr val="000027"/>
                </a:solidFill>
                <a:latin typeface="Arial"/>
                <a:cs typeface="Arial"/>
              </a:rPr>
              <a:t> </a:t>
            </a:r>
            <a:r>
              <a:rPr sz="1300" dirty="0">
                <a:solidFill>
                  <a:srgbClr val="000027"/>
                </a:solidFill>
                <a:latin typeface="Arial"/>
                <a:cs typeface="Arial"/>
              </a:rPr>
              <a:t>cause</a:t>
            </a:r>
            <a:r>
              <a:rPr sz="1300" spc="40" dirty="0">
                <a:solidFill>
                  <a:srgbClr val="000027"/>
                </a:solidFill>
                <a:latin typeface="Arial"/>
                <a:cs typeface="Arial"/>
              </a:rPr>
              <a:t> </a:t>
            </a:r>
            <a:r>
              <a:rPr sz="1300" dirty="0">
                <a:solidFill>
                  <a:srgbClr val="000027"/>
                </a:solidFill>
                <a:latin typeface="Arial"/>
                <a:cs typeface="Arial"/>
              </a:rPr>
              <a:t>codes</a:t>
            </a:r>
            <a:r>
              <a:rPr sz="1300" spc="35" dirty="0">
                <a:solidFill>
                  <a:srgbClr val="000027"/>
                </a:solidFill>
                <a:latin typeface="Arial"/>
                <a:cs typeface="Arial"/>
              </a:rPr>
              <a:t> </a:t>
            </a:r>
            <a:r>
              <a:rPr sz="1300" spc="-10" dirty="0">
                <a:solidFill>
                  <a:srgbClr val="000027"/>
                </a:solidFill>
                <a:latin typeface="Arial"/>
                <a:cs typeface="Arial"/>
              </a:rPr>
              <a:t>session, </a:t>
            </a:r>
            <a:r>
              <a:rPr sz="1300" dirty="0">
                <a:solidFill>
                  <a:srgbClr val="000027"/>
                </a:solidFill>
                <a:latin typeface="Arial"/>
                <a:cs typeface="Arial"/>
              </a:rPr>
              <a:t>takes</a:t>
            </a:r>
            <a:r>
              <a:rPr sz="1300" spc="35" dirty="0">
                <a:solidFill>
                  <a:srgbClr val="000027"/>
                </a:solidFill>
                <a:latin typeface="Arial"/>
                <a:cs typeface="Arial"/>
              </a:rPr>
              <a:t> </a:t>
            </a:r>
            <a:r>
              <a:rPr sz="1300" dirty="0">
                <a:solidFill>
                  <a:srgbClr val="000027"/>
                </a:solidFill>
                <a:latin typeface="Arial"/>
                <a:cs typeface="Arial"/>
              </a:rPr>
              <a:t>one</a:t>
            </a:r>
            <a:r>
              <a:rPr sz="1300" spc="40" dirty="0">
                <a:solidFill>
                  <a:srgbClr val="000027"/>
                </a:solidFill>
                <a:latin typeface="Arial"/>
                <a:cs typeface="Arial"/>
              </a:rPr>
              <a:t> </a:t>
            </a:r>
            <a:r>
              <a:rPr sz="1300" dirty="0">
                <a:solidFill>
                  <a:srgbClr val="000027"/>
                </a:solidFill>
                <a:latin typeface="Arial"/>
                <a:cs typeface="Arial"/>
              </a:rPr>
              <a:t>through</a:t>
            </a:r>
            <a:r>
              <a:rPr sz="1300" spc="40" dirty="0">
                <a:solidFill>
                  <a:srgbClr val="000027"/>
                </a:solidFill>
                <a:latin typeface="Arial"/>
                <a:cs typeface="Arial"/>
              </a:rPr>
              <a:t> </a:t>
            </a:r>
            <a:r>
              <a:rPr sz="1300" dirty="0">
                <a:solidFill>
                  <a:srgbClr val="000027"/>
                </a:solidFill>
                <a:latin typeface="Arial"/>
                <a:cs typeface="Arial"/>
              </a:rPr>
              <a:t>various</a:t>
            </a:r>
            <a:r>
              <a:rPr sz="1300" spc="35" dirty="0">
                <a:solidFill>
                  <a:srgbClr val="000027"/>
                </a:solidFill>
                <a:latin typeface="Arial"/>
                <a:cs typeface="Arial"/>
              </a:rPr>
              <a:t> </a:t>
            </a:r>
            <a:r>
              <a:rPr sz="1300" dirty="0">
                <a:solidFill>
                  <a:srgbClr val="000027"/>
                </a:solidFill>
                <a:latin typeface="Arial"/>
                <a:cs typeface="Arial"/>
              </a:rPr>
              <a:t>coding</a:t>
            </a:r>
            <a:r>
              <a:rPr sz="1300" spc="40" dirty="0">
                <a:solidFill>
                  <a:srgbClr val="000027"/>
                </a:solidFill>
                <a:latin typeface="Arial"/>
                <a:cs typeface="Arial"/>
              </a:rPr>
              <a:t> </a:t>
            </a:r>
            <a:r>
              <a:rPr sz="1300" spc="-10" dirty="0">
                <a:solidFill>
                  <a:srgbClr val="000027"/>
                </a:solidFill>
                <a:latin typeface="Arial"/>
                <a:cs typeface="Arial"/>
              </a:rPr>
              <a:t>definitions, </a:t>
            </a:r>
            <a:r>
              <a:rPr sz="1300" dirty="0">
                <a:solidFill>
                  <a:srgbClr val="000027"/>
                </a:solidFill>
                <a:latin typeface="Arial"/>
                <a:cs typeface="Arial"/>
              </a:rPr>
              <a:t>tools,</a:t>
            </a:r>
            <a:r>
              <a:rPr sz="1300" spc="40" dirty="0">
                <a:solidFill>
                  <a:srgbClr val="000027"/>
                </a:solidFill>
                <a:latin typeface="Arial"/>
                <a:cs typeface="Arial"/>
              </a:rPr>
              <a:t> </a:t>
            </a:r>
            <a:r>
              <a:rPr sz="1300" dirty="0">
                <a:solidFill>
                  <a:srgbClr val="000027"/>
                </a:solidFill>
                <a:latin typeface="Arial"/>
                <a:cs typeface="Arial"/>
              </a:rPr>
              <a:t>resources,</a:t>
            </a:r>
            <a:r>
              <a:rPr sz="1300" spc="45" dirty="0">
                <a:solidFill>
                  <a:srgbClr val="000027"/>
                </a:solidFill>
                <a:latin typeface="Arial"/>
                <a:cs typeface="Arial"/>
              </a:rPr>
              <a:t> </a:t>
            </a:r>
            <a:r>
              <a:rPr sz="1300" dirty="0">
                <a:solidFill>
                  <a:srgbClr val="000027"/>
                </a:solidFill>
                <a:latin typeface="Arial"/>
                <a:cs typeface="Arial"/>
              </a:rPr>
              <a:t>and</a:t>
            </a:r>
            <a:r>
              <a:rPr sz="1300" spc="45" dirty="0">
                <a:solidFill>
                  <a:srgbClr val="000027"/>
                </a:solidFill>
                <a:latin typeface="Arial"/>
                <a:cs typeface="Arial"/>
              </a:rPr>
              <a:t> </a:t>
            </a:r>
            <a:r>
              <a:rPr sz="1300" dirty="0">
                <a:solidFill>
                  <a:srgbClr val="000027"/>
                </a:solidFill>
                <a:latin typeface="Arial"/>
                <a:cs typeface="Arial"/>
              </a:rPr>
              <a:t>relevant</a:t>
            </a:r>
            <a:r>
              <a:rPr sz="1300" spc="40" dirty="0">
                <a:solidFill>
                  <a:srgbClr val="000027"/>
                </a:solidFill>
                <a:latin typeface="Arial"/>
                <a:cs typeface="Arial"/>
              </a:rPr>
              <a:t> </a:t>
            </a:r>
            <a:r>
              <a:rPr sz="1300" dirty="0">
                <a:solidFill>
                  <a:srgbClr val="000027"/>
                </a:solidFill>
                <a:latin typeface="Arial"/>
                <a:cs typeface="Arial"/>
              </a:rPr>
              <a:t>thought</a:t>
            </a:r>
            <a:r>
              <a:rPr sz="1300" spc="45" dirty="0">
                <a:solidFill>
                  <a:srgbClr val="000027"/>
                </a:solidFill>
                <a:latin typeface="Arial"/>
                <a:cs typeface="Arial"/>
              </a:rPr>
              <a:t> </a:t>
            </a:r>
            <a:r>
              <a:rPr sz="1300" spc="-10" dirty="0">
                <a:solidFill>
                  <a:srgbClr val="000027"/>
                </a:solidFill>
                <a:latin typeface="Arial"/>
                <a:cs typeface="Arial"/>
              </a:rPr>
              <a:t>exercises </a:t>
            </a:r>
            <a:r>
              <a:rPr sz="1300" dirty="0">
                <a:solidFill>
                  <a:srgbClr val="000027"/>
                </a:solidFill>
                <a:latin typeface="Arial"/>
                <a:cs typeface="Arial"/>
              </a:rPr>
              <a:t>for</a:t>
            </a:r>
            <a:r>
              <a:rPr sz="1300" spc="30" dirty="0">
                <a:solidFill>
                  <a:srgbClr val="000027"/>
                </a:solidFill>
                <a:latin typeface="Arial"/>
                <a:cs typeface="Arial"/>
              </a:rPr>
              <a:t> </a:t>
            </a:r>
            <a:r>
              <a:rPr sz="1300" dirty="0">
                <a:solidFill>
                  <a:srgbClr val="000027"/>
                </a:solidFill>
                <a:latin typeface="Arial"/>
                <a:cs typeface="Arial"/>
              </a:rPr>
              <a:t>traumatic</a:t>
            </a:r>
            <a:r>
              <a:rPr sz="1300" spc="30" dirty="0">
                <a:solidFill>
                  <a:srgbClr val="000027"/>
                </a:solidFill>
                <a:latin typeface="Arial"/>
                <a:cs typeface="Arial"/>
              </a:rPr>
              <a:t> </a:t>
            </a:r>
            <a:r>
              <a:rPr sz="1300" dirty="0">
                <a:solidFill>
                  <a:srgbClr val="000027"/>
                </a:solidFill>
                <a:latin typeface="Arial"/>
                <a:cs typeface="Arial"/>
              </a:rPr>
              <a:t>injuries</a:t>
            </a:r>
            <a:r>
              <a:rPr sz="1300" spc="30" dirty="0">
                <a:solidFill>
                  <a:srgbClr val="000027"/>
                </a:solidFill>
                <a:latin typeface="Arial"/>
                <a:cs typeface="Arial"/>
              </a:rPr>
              <a:t> </a:t>
            </a:r>
            <a:r>
              <a:rPr sz="1300" dirty="0">
                <a:solidFill>
                  <a:srgbClr val="000027"/>
                </a:solidFill>
                <a:latin typeface="Arial"/>
                <a:cs typeface="Arial"/>
              </a:rPr>
              <a:t>(transport</a:t>
            </a:r>
            <a:r>
              <a:rPr sz="1300" spc="30" dirty="0">
                <a:solidFill>
                  <a:srgbClr val="000027"/>
                </a:solidFill>
                <a:latin typeface="Arial"/>
                <a:cs typeface="Arial"/>
              </a:rPr>
              <a:t> </a:t>
            </a:r>
            <a:r>
              <a:rPr sz="1300" dirty="0">
                <a:solidFill>
                  <a:srgbClr val="000027"/>
                </a:solidFill>
                <a:latin typeface="Arial"/>
                <a:cs typeface="Arial"/>
              </a:rPr>
              <a:t>accidents</a:t>
            </a:r>
            <a:r>
              <a:rPr sz="1300" spc="30" dirty="0">
                <a:solidFill>
                  <a:srgbClr val="000027"/>
                </a:solidFill>
                <a:latin typeface="Arial"/>
                <a:cs typeface="Arial"/>
              </a:rPr>
              <a:t> </a:t>
            </a:r>
            <a:r>
              <a:rPr sz="1300" dirty="0">
                <a:solidFill>
                  <a:srgbClr val="000027"/>
                </a:solidFill>
                <a:latin typeface="Arial"/>
                <a:cs typeface="Arial"/>
              </a:rPr>
              <a:t>&amp;</a:t>
            </a:r>
            <a:r>
              <a:rPr sz="1300" spc="30" dirty="0">
                <a:solidFill>
                  <a:srgbClr val="000027"/>
                </a:solidFill>
                <a:latin typeface="Arial"/>
                <a:cs typeface="Arial"/>
              </a:rPr>
              <a:t> </a:t>
            </a:r>
            <a:r>
              <a:rPr sz="1300" spc="-10" dirty="0">
                <a:solidFill>
                  <a:srgbClr val="000027"/>
                </a:solidFill>
                <a:latin typeface="Arial"/>
                <a:cs typeface="Arial"/>
              </a:rPr>
              <a:t>falls) </a:t>
            </a:r>
            <a:r>
              <a:rPr sz="1300" dirty="0">
                <a:solidFill>
                  <a:srgbClr val="000027"/>
                </a:solidFill>
                <a:latin typeface="Arial"/>
                <a:cs typeface="Arial"/>
              </a:rPr>
              <a:t>and</a:t>
            </a:r>
            <a:r>
              <a:rPr sz="1300" spc="25" dirty="0">
                <a:solidFill>
                  <a:srgbClr val="000027"/>
                </a:solidFill>
                <a:latin typeface="Arial"/>
                <a:cs typeface="Arial"/>
              </a:rPr>
              <a:t> </a:t>
            </a:r>
            <a:r>
              <a:rPr sz="1300" dirty="0">
                <a:solidFill>
                  <a:srgbClr val="000027"/>
                </a:solidFill>
                <a:latin typeface="Arial"/>
                <a:cs typeface="Arial"/>
              </a:rPr>
              <a:t>post-intervention</a:t>
            </a:r>
            <a:r>
              <a:rPr sz="1300" spc="30" dirty="0">
                <a:solidFill>
                  <a:srgbClr val="000027"/>
                </a:solidFill>
                <a:latin typeface="Arial"/>
                <a:cs typeface="Arial"/>
              </a:rPr>
              <a:t> </a:t>
            </a:r>
            <a:r>
              <a:rPr sz="1300" dirty="0">
                <a:solidFill>
                  <a:srgbClr val="000027"/>
                </a:solidFill>
                <a:latin typeface="Arial"/>
                <a:cs typeface="Arial"/>
              </a:rPr>
              <a:t>conditions.</a:t>
            </a:r>
            <a:r>
              <a:rPr sz="1300" spc="30" dirty="0">
                <a:solidFill>
                  <a:srgbClr val="000027"/>
                </a:solidFill>
                <a:latin typeface="Arial"/>
                <a:cs typeface="Arial"/>
              </a:rPr>
              <a:t> </a:t>
            </a:r>
            <a:r>
              <a:rPr sz="1300" dirty="0">
                <a:solidFill>
                  <a:srgbClr val="000027"/>
                </a:solidFill>
                <a:latin typeface="Arial"/>
                <a:cs typeface="Arial"/>
              </a:rPr>
              <a:t>It</a:t>
            </a:r>
            <a:r>
              <a:rPr sz="1300" spc="30" dirty="0">
                <a:solidFill>
                  <a:srgbClr val="000027"/>
                </a:solidFill>
                <a:latin typeface="Arial"/>
                <a:cs typeface="Arial"/>
              </a:rPr>
              <a:t> </a:t>
            </a:r>
            <a:r>
              <a:rPr sz="1300" spc="-10" dirty="0">
                <a:solidFill>
                  <a:srgbClr val="000027"/>
                </a:solidFill>
                <a:latin typeface="Arial"/>
                <a:cs typeface="Arial"/>
              </a:rPr>
              <a:t>includes</a:t>
            </a:r>
            <a:endParaRPr sz="1300">
              <a:latin typeface="Arial"/>
              <a:cs typeface="Arial"/>
            </a:endParaRPr>
          </a:p>
          <a:p>
            <a:pPr marL="12700" marR="5080">
              <a:lnSpc>
                <a:spcPct val="126800"/>
              </a:lnSpc>
            </a:pPr>
            <a:r>
              <a:rPr sz="1300" dirty="0">
                <a:solidFill>
                  <a:srgbClr val="000027"/>
                </a:solidFill>
                <a:latin typeface="Arial"/>
                <a:cs typeface="Arial"/>
              </a:rPr>
              <a:t>a</a:t>
            </a:r>
            <a:r>
              <a:rPr sz="1300" spc="-15" dirty="0">
                <a:solidFill>
                  <a:srgbClr val="000027"/>
                </a:solidFill>
                <a:latin typeface="Arial"/>
                <a:cs typeface="Arial"/>
              </a:rPr>
              <a:t> </a:t>
            </a:r>
            <a:r>
              <a:rPr sz="1300" dirty="0">
                <a:solidFill>
                  <a:srgbClr val="000027"/>
                </a:solidFill>
                <a:latin typeface="Arial"/>
                <a:cs typeface="Arial"/>
              </a:rPr>
              <a:t>documentation</a:t>
            </a:r>
            <a:r>
              <a:rPr sz="1300" spc="-10" dirty="0">
                <a:solidFill>
                  <a:srgbClr val="000027"/>
                </a:solidFill>
                <a:latin typeface="Arial"/>
                <a:cs typeface="Arial"/>
              </a:rPr>
              <a:t> </a:t>
            </a:r>
            <a:r>
              <a:rPr sz="1300" dirty="0">
                <a:solidFill>
                  <a:srgbClr val="000027"/>
                </a:solidFill>
                <a:latin typeface="Arial"/>
                <a:cs typeface="Arial"/>
              </a:rPr>
              <a:t>hierarchy,</a:t>
            </a:r>
            <a:r>
              <a:rPr sz="1300" spc="-10" dirty="0">
                <a:solidFill>
                  <a:srgbClr val="000027"/>
                </a:solidFill>
                <a:latin typeface="Arial"/>
                <a:cs typeface="Arial"/>
              </a:rPr>
              <a:t> </a:t>
            </a:r>
            <a:r>
              <a:rPr sz="1300" dirty="0">
                <a:solidFill>
                  <a:srgbClr val="000027"/>
                </a:solidFill>
                <a:latin typeface="Arial"/>
                <a:cs typeface="Arial"/>
              </a:rPr>
              <a:t>post-</a:t>
            </a:r>
            <a:r>
              <a:rPr sz="1300" spc="-10" dirty="0">
                <a:solidFill>
                  <a:srgbClr val="000027"/>
                </a:solidFill>
                <a:latin typeface="Arial"/>
                <a:cs typeface="Arial"/>
              </a:rPr>
              <a:t>intervention </a:t>
            </a:r>
            <a:r>
              <a:rPr sz="1300" dirty="0">
                <a:solidFill>
                  <a:srgbClr val="000027"/>
                </a:solidFill>
                <a:latin typeface="Arial"/>
                <a:cs typeface="Arial"/>
              </a:rPr>
              <a:t>condition</a:t>
            </a:r>
            <a:r>
              <a:rPr sz="1300" spc="35" dirty="0">
                <a:solidFill>
                  <a:srgbClr val="000027"/>
                </a:solidFill>
                <a:latin typeface="Arial"/>
                <a:cs typeface="Arial"/>
              </a:rPr>
              <a:t> </a:t>
            </a:r>
            <a:r>
              <a:rPr sz="1300" dirty="0">
                <a:solidFill>
                  <a:srgbClr val="000027"/>
                </a:solidFill>
                <a:latin typeface="Arial"/>
                <a:cs typeface="Arial"/>
              </a:rPr>
              <a:t>description</a:t>
            </a:r>
            <a:r>
              <a:rPr sz="1300" spc="35" dirty="0">
                <a:solidFill>
                  <a:srgbClr val="000027"/>
                </a:solidFill>
                <a:latin typeface="Arial"/>
                <a:cs typeface="Arial"/>
              </a:rPr>
              <a:t> </a:t>
            </a:r>
            <a:r>
              <a:rPr sz="1300" dirty="0">
                <a:solidFill>
                  <a:srgbClr val="000027"/>
                </a:solidFill>
                <a:latin typeface="Arial"/>
                <a:cs typeface="Arial"/>
              </a:rPr>
              <a:t>and</a:t>
            </a:r>
            <a:r>
              <a:rPr sz="1300" spc="35" dirty="0">
                <a:solidFill>
                  <a:srgbClr val="000027"/>
                </a:solidFill>
                <a:latin typeface="Arial"/>
                <a:cs typeface="Arial"/>
              </a:rPr>
              <a:t> </a:t>
            </a:r>
            <a:r>
              <a:rPr sz="1300" dirty="0">
                <a:solidFill>
                  <a:srgbClr val="000027"/>
                </a:solidFill>
                <a:latin typeface="Arial"/>
                <a:cs typeface="Arial"/>
              </a:rPr>
              <a:t>differentiation.</a:t>
            </a:r>
            <a:r>
              <a:rPr sz="1300" spc="10" dirty="0">
                <a:solidFill>
                  <a:srgbClr val="000027"/>
                </a:solidFill>
                <a:latin typeface="Arial"/>
                <a:cs typeface="Arial"/>
              </a:rPr>
              <a:t> </a:t>
            </a:r>
            <a:r>
              <a:rPr sz="1300" spc="-20" dirty="0">
                <a:solidFill>
                  <a:srgbClr val="000027"/>
                </a:solidFill>
                <a:latin typeface="Arial"/>
                <a:cs typeface="Arial"/>
              </a:rPr>
              <a:t>This </a:t>
            </a:r>
            <a:r>
              <a:rPr sz="1300" dirty="0">
                <a:solidFill>
                  <a:srgbClr val="000027"/>
                </a:solidFill>
                <a:latin typeface="Arial"/>
                <a:cs typeface="Arial"/>
              </a:rPr>
              <a:t>session</a:t>
            </a:r>
            <a:r>
              <a:rPr sz="1300" spc="25" dirty="0">
                <a:solidFill>
                  <a:srgbClr val="000027"/>
                </a:solidFill>
                <a:latin typeface="Arial"/>
                <a:cs typeface="Arial"/>
              </a:rPr>
              <a:t> </a:t>
            </a:r>
            <a:r>
              <a:rPr sz="1300" dirty="0">
                <a:solidFill>
                  <a:srgbClr val="000027"/>
                </a:solidFill>
                <a:latin typeface="Arial"/>
                <a:cs typeface="Arial"/>
              </a:rPr>
              <a:t>started</a:t>
            </a:r>
            <a:r>
              <a:rPr sz="1300" spc="25" dirty="0">
                <a:solidFill>
                  <a:srgbClr val="000027"/>
                </a:solidFill>
                <a:latin typeface="Arial"/>
                <a:cs typeface="Arial"/>
              </a:rPr>
              <a:t> </a:t>
            </a:r>
            <a:r>
              <a:rPr sz="1300" dirty="0">
                <a:solidFill>
                  <a:srgbClr val="000027"/>
                </a:solidFill>
                <a:latin typeface="Arial"/>
                <a:cs typeface="Arial"/>
              </a:rPr>
              <a:t>as</a:t>
            </a:r>
            <a:r>
              <a:rPr sz="1300" spc="25" dirty="0">
                <a:solidFill>
                  <a:srgbClr val="000027"/>
                </a:solidFill>
                <a:latin typeface="Arial"/>
                <a:cs typeface="Arial"/>
              </a:rPr>
              <a:t> </a:t>
            </a:r>
            <a:r>
              <a:rPr sz="1300" dirty="0">
                <a:solidFill>
                  <a:srgbClr val="000027"/>
                </a:solidFill>
                <a:latin typeface="Arial"/>
                <a:cs typeface="Arial"/>
              </a:rPr>
              <a:t>a</a:t>
            </a:r>
            <a:r>
              <a:rPr sz="1300" spc="25" dirty="0">
                <a:solidFill>
                  <a:srgbClr val="000027"/>
                </a:solidFill>
                <a:latin typeface="Arial"/>
                <a:cs typeface="Arial"/>
              </a:rPr>
              <a:t> </a:t>
            </a:r>
            <a:r>
              <a:rPr sz="1300" dirty="0">
                <a:solidFill>
                  <a:srgbClr val="000027"/>
                </a:solidFill>
                <a:latin typeface="Arial"/>
                <a:cs typeface="Arial"/>
              </a:rPr>
              <a:t>working</a:t>
            </a:r>
            <a:r>
              <a:rPr sz="1300" spc="25" dirty="0">
                <a:solidFill>
                  <a:srgbClr val="000027"/>
                </a:solidFill>
                <a:latin typeface="Arial"/>
                <a:cs typeface="Arial"/>
              </a:rPr>
              <a:t> </a:t>
            </a:r>
            <a:r>
              <a:rPr sz="1300" dirty="0">
                <a:solidFill>
                  <a:srgbClr val="000027"/>
                </a:solidFill>
                <a:latin typeface="Arial"/>
                <a:cs typeface="Arial"/>
              </a:rPr>
              <a:t>group</a:t>
            </a:r>
            <a:r>
              <a:rPr sz="1300" spc="25" dirty="0">
                <a:solidFill>
                  <a:srgbClr val="000027"/>
                </a:solidFill>
                <a:latin typeface="Arial"/>
                <a:cs typeface="Arial"/>
              </a:rPr>
              <a:t> </a:t>
            </a:r>
            <a:r>
              <a:rPr sz="1300" dirty="0">
                <a:solidFill>
                  <a:srgbClr val="000027"/>
                </a:solidFill>
                <a:latin typeface="Arial"/>
                <a:cs typeface="Arial"/>
              </a:rPr>
              <a:t>via</a:t>
            </a:r>
            <a:r>
              <a:rPr sz="1300" spc="25" dirty="0">
                <a:solidFill>
                  <a:srgbClr val="000027"/>
                </a:solidFill>
                <a:latin typeface="Arial"/>
                <a:cs typeface="Arial"/>
              </a:rPr>
              <a:t> </a:t>
            </a:r>
            <a:r>
              <a:rPr sz="1300" dirty="0">
                <a:solidFill>
                  <a:srgbClr val="000027"/>
                </a:solidFill>
                <a:latin typeface="Arial"/>
                <a:cs typeface="Arial"/>
              </a:rPr>
              <a:t>the</a:t>
            </a:r>
            <a:r>
              <a:rPr sz="1300" spc="25" dirty="0">
                <a:solidFill>
                  <a:srgbClr val="000027"/>
                </a:solidFill>
                <a:latin typeface="Arial"/>
                <a:cs typeface="Arial"/>
              </a:rPr>
              <a:t> </a:t>
            </a:r>
            <a:r>
              <a:rPr sz="1300" spc="-20" dirty="0">
                <a:solidFill>
                  <a:srgbClr val="000027"/>
                </a:solidFill>
                <a:latin typeface="Arial"/>
                <a:cs typeface="Arial"/>
              </a:rPr>
              <a:t>CHIMA </a:t>
            </a:r>
            <a:r>
              <a:rPr sz="1300" dirty="0">
                <a:solidFill>
                  <a:srgbClr val="000027"/>
                </a:solidFill>
                <a:latin typeface="Arial"/>
                <a:cs typeface="Arial"/>
              </a:rPr>
              <a:t>BCYT chapter</a:t>
            </a:r>
            <a:r>
              <a:rPr sz="1300" spc="30" dirty="0">
                <a:solidFill>
                  <a:srgbClr val="000027"/>
                </a:solidFill>
                <a:latin typeface="Arial"/>
                <a:cs typeface="Arial"/>
              </a:rPr>
              <a:t> </a:t>
            </a:r>
            <a:r>
              <a:rPr sz="1300" dirty="0">
                <a:solidFill>
                  <a:srgbClr val="000027"/>
                </a:solidFill>
                <a:latin typeface="Arial"/>
                <a:cs typeface="Arial"/>
              </a:rPr>
              <a:t>and</a:t>
            </a:r>
            <a:r>
              <a:rPr sz="1300" spc="30" dirty="0">
                <a:solidFill>
                  <a:srgbClr val="000027"/>
                </a:solidFill>
                <a:latin typeface="Arial"/>
                <a:cs typeface="Arial"/>
              </a:rPr>
              <a:t> </a:t>
            </a:r>
            <a:r>
              <a:rPr sz="1300" dirty="0">
                <a:solidFill>
                  <a:srgbClr val="000027"/>
                </a:solidFill>
                <a:latin typeface="Arial"/>
                <a:cs typeface="Arial"/>
              </a:rPr>
              <a:t>is</a:t>
            </a:r>
            <a:r>
              <a:rPr sz="1300" spc="25" dirty="0">
                <a:solidFill>
                  <a:srgbClr val="000027"/>
                </a:solidFill>
                <a:latin typeface="Arial"/>
                <a:cs typeface="Arial"/>
              </a:rPr>
              <a:t> </a:t>
            </a:r>
            <a:r>
              <a:rPr sz="1300" dirty="0">
                <a:solidFill>
                  <a:srgbClr val="000027"/>
                </a:solidFill>
                <a:latin typeface="Arial"/>
                <a:cs typeface="Arial"/>
              </a:rPr>
              <a:t>a</a:t>
            </a:r>
            <a:r>
              <a:rPr sz="1300" spc="30" dirty="0">
                <a:solidFill>
                  <a:srgbClr val="000027"/>
                </a:solidFill>
                <a:latin typeface="Arial"/>
                <a:cs typeface="Arial"/>
              </a:rPr>
              <a:t> </a:t>
            </a:r>
            <a:r>
              <a:rPr sz="1300" dirty="0">
                <a:solidFill>
                  <a:srgbClr val="000027"/>
                </a:solidFill>
                <a:latin typeface="Arial"/>
                <a:cs typeface="Arial"/>
              </a:rPr>
              <a:t>resource</a:t>
            </a:r>
            <a:r>
              <a:rPr sz="1300" spc="30" dirty="0">
                <a:solidFill>
                  <a:srgbClr val="000027"/>
                </a:solidFill>
                <a:latin typeface="Arial"/>
                <a:cs typeface="Arial"/>
              </a:rPr>
              <a:t> </a:t>
            </a:r>
            <a:r>
              <a:rPr sz="1300" dirty="0">
                <a:solidFill>
                  <a:srgbClr val="000027"/>
                </a:solidFill>
                <a:latin typeface="Arial"/>
                <a:cs typeface="Arial"/>
              </a:rPr>
              <a:t>for</a:t>
            </a:r>
            <a:r>
              <a:rPr sz="1300" spc="30" dirty="0">
                <a:solidFill>
                  <a:srgbClr val="000027"/>
                </a:solidFill>
                <a:latin typeface="Arial"/>
                <a:cs typeface="Arial"/>
              </a:rPr>
              <a:t> </a:t>
            </a:r>
            <a:r>
              <a:rPr sz="1300" spc="-10" dirty="0">
                <a:solidFill>
                  <a:srgbClr val="000027"/>
                </a:solidFill>
                <a:latin typeface="Arial"/>
                <a:cs typeface="Arial"/>
              </a:rPr>
              <a:t>experienced coders.</a:t>
            </a:r>
            <a:endParaRPr sz="1300">
              <a:latin typeface="Arial"/>
              <a:cs typeface="Arial"/>
            </a:endParaRPr>
          </a:p>
        </p:txBody>
      </p:sp>
      <p:sp>
        <p:nvSpPr>
          <p:cNvPr id="16" name="object 16"/>
          <p:cNvSpPr txBox="1">
            <a:spLocks noGrp="1"/>
          </p:cNvSpPr>
          <p:nvPr>
            <p:ph type="title"/>
          </p:nvPr>
        </p:nvSpPr>
        <p:spPr>
          <a:prstGeom prst="rect">
            <a:avLst/>
          </a:prstGeom>
        </p:spPr>
        <p:txBody>
          <a:bodyPr vert="horz" wrap="square" lIns="0" tIns="12065" rIns="0" bIns="0" rtlCol="0">
            <a:spAutoFit/>
          </a:bodyPr>
          <a:lstStyle/>
          <a:p>
            <a:pPr marL="1222375" marR="5080" indent="-1210310">
              <a:lnSpc>
                <a:spcPct val="100000"/>
              </a:lnSpc>
              <a:spcBef>
                <a:spcPts val="95"/>
              </a:spcBef>
              <a:tabLst>
                <a:tab pos="5071745" algn="l"/>
              </a:tabLst>
            </a:pPr>
            <a:r>
              <a:rPr dirty="0">
                <a:solidFill>
                  <a:srgbClr val="000027"/>
                </a:solidFill>
              </a:rPr>
              <a:t>Content</a:t>
            </a:r>
            <a:r>
              <a:rPr spc="-170" dirty="0">
                <a:solidFill>
                  <a:srgbClr val="000027"/>
                </a:solidFill>
              </a:rPr>
              <a:t> </a:t>
            </a:r>
            <a:r>
              <a:rPr dirty="0">
                <a:solidFill>
                  <a:srgbClr val="000027"/>
                </a:solidFill>
              </a:rPr>
              <a:t>built</a:t>
            </a:r>
            <a:r>
              <a:rPr spc="-160" dirty="0">
                <a:solidFill>
                  <a:srgbClr val="000027"/>
                </a:solidFill>
              </a:rPr>
              <a:t> </a:t>
            </a:r>
            <a:r>
              <a:rPr spc="-25" dirty="0">
                <a:solidFill>
                  <a:srgbClr val="000027"/>
                </a:solidFill>
              </a:rPr>
              <a:t>for</a:t>
            </a:r>
            <a:r>
              <a:rPr dirty="0">
                <a:solidFill>
                  <a:srgbClr val="000027"/>
                </a:solidFill>
              </a:rPr>
              <a:t>	</a:t>
            </a:r>
            <a:r>
              <a:rPr spc="-10" dirty="0">
                <a:solidFill>
                  <a:srgbClr val="000027"/>
                </a:solidFill>
              </a:rPr>
              <a:t>today’s</a:t>
            </a:r>
            <a:r>
              <a:rPr spc="-305" dirty="0">
                <a:solidFill>
                  <a:srgbClr val="000027"/>
                </a:solidFill>
              </a:rPr>
              <a:t> </a:t>
            </a:r>
            <a:r>
              <a:rPr spc="-10" dirty="0">
                <a:solidFill>
                  <a:srgbClr val="000027"/>
                </a:solidFill>
              </a:rPr>
              <a:t>health </a:t>
            </a:r>
            <a:r>
              <a:rPr dirty="0">
                <a:solidFill>
                  <a:srgbClr val="000027"/>
                </a:solidFill>
              </a:rPr>
              <a:t>information</a:t>
            </a:r>
            <a:r>
              <a:rPr spc="-275" dirty="0">
                <a:solidFill>
                  <a:srgbClr val="000027"/>
                </a:solidFill>
              </a:rPr>
              <a:t> </a:t>
            </a:r>
            <a:r>
              <a:rPr spc="-10" dirty="0">
                <a:solidFill>
                  <a:srgbClr val="000027"/>
                </a:solidFill>
              </a:rPr>
              <a:t>profession</a:t>
            </a:r>
          </a:p>
        </p:txBody>
      </p:sp>
      <p:pic>
        <p:nvPicPr>
          <p:cNvPr id="22" name="Picture 21" descr="A person standing in front of a white board&#10;&#10;Description automatically generated">
            <a:extLst>
              <a:ext uri="{FF2B5EF4-FFF2-40B4-BE49-F238E27FC236}">
                <a16:creationId xmlns:a16="http://schemas.microsoft.com/office/drawing/2014/main" id="{3DF44187-EDBF-9E2F-5296-93CC9C175038}"/>
              </a:ext>
            </a:extLst>
          </p:cNvPr>
          <p:cNvPicPr>
            <a:picLocks noChangeAspect="1"/>
          </p:cNvPicPr>
          <p:nvPr/>
        </p:nvPicPr>
        <p:blipFill rotWithShape="1">
          <a:blip r:embed="rId7">
            <a:extLst>
              <a:ext uri="{28A0092B-C50C-407E-A947-70E740481C1C}">
                <a14:useLocalDpi xmlns:a14="http://schemas.microsoft.com/office/drawing/2010/main" val="0"/>
              </a:ext>
            </a:extLst>
          </a:blip>
          <a:srcRect l="523" t="8143" r="-523" b="7912"/>
          <a:stretch/>
        </p:blipFill>
        <p:spPr>
          <a:xfrm>
            <a:off x="15064233" y="3103156"/>
            <a:ext cx="4102625" cy="2297150"/>
          </a:xfrm>
          <a:prstGeom prst="round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FFFF"/>
          </a:solidFill>
        </p:spPr>
        <p:txBody>
          <a:bodyPr wrap="square" lIns="0" tIns="0" rIns="0" bIns="0" rtlCol="0"/>
          <a:lstStyle/>
          <a:p>
            <a:endParaRPr dirty="0"/>
          </a:p>
        </p:txBody>
      </p:sp>
      <p:sp>
        <p:nvSpPr>
          <p:cNvPr id="3" name="object 3"/>
          <p:cNvSpPr/>
          <p:nvPr/>
        </p:nvSpPr>
        <p:spPr>
          <a:xfrm>
            <a:off x="10270147" y="10701407"/>
            <a:ext cx="243204" cy="156210"/>
          </a:xfrm>
          <a:custGeom>
            <a:avLst/>
            <a:gdLst/>
            <a:ahLst/>
            <a:cxnLst/>
            <a:rect l="l" t="t" r="r" b="b"/>
            <a:pathLst>
              <a:path w="243204" h="156209">
                <a:moveTo>
                  <a:pt x="71920" y="66611"/>
                </a:moveTo>
                <a:lnTo>
                  <a:pt x="52743" y="33845"/>
                </a:lnTo>
                <a:lnTo>
                  <a:pt x="52374" y="33845"/>
                </a:lnTo>
                <a:lnTo>
                  <a:pt x="55448" y="41490"/>
                </a:lnTo>
                <a:lnTo>
                  <a:pt x="57492" y="48056"/>
                </a:lnTo>
                <a:lnTo>
                  <a:pt x="59004" y="54927"/>
                </a:lnTo>
                <a:lnTo>
                  <a:pt x="59855" y="62064"/>
                </a:lnTo>
                <a:lnTo>
                  <a:pt x="59982" y="63817"/>
                </a:lnTo>
                <a:lnTo>
                  <a:pt x="60312" y="66281"/>
                </a:lnTo>
                <a:lnTo>
                  <a:pt x="62522" y="74803"/>
                </a:lnTo>
                <a:lnTo>
                  <a:pt x="63919" y="82321"/>
                </a:lnTo>
                <a:lnTo>
                  <a:pt x="65074" y="91173"/>
                </a:lnTo>
                <a:lnTo>
                  <a:pt x="65595" y="91173"/>
                </a:lnTo>
                <a:lnTo>
                  <a:pt x="68643" y="82372"/>
                </a:lnTo>
                <a:lnTo>
                  <a:pt x="70523" y="75006"/>
                </a:lnTo>
                <a:lnTo>
                  <a:pt x="71704" y="67881"/>
                </a:lnTo>
                <a:lnTo>
                  <a:pt x="71920" y="66611"/>
                </a:lnTo>
                <a:close/>
              </a:path>
              <a:path w="243204" h="156209">
                <a:moveTo>
                  <a:pt x="71996" y="34353"/>
                </a:moveTo>
                <a:lnTo>
                  <a:pt x="46024" y="6451"/>
                </a:lnTo>
                <a:lnTo>
                  <a:pt x="4622" y="0"/>
                </a:lnTo>
                <a:lnTo>
                  <a:pt x="1371" y="190"/>
                </a:lnTo>
                <a:lnTo>
                  <a:pt x="0" y="431"/>
                </a:lnTo>
                <a:lnTo>
                  <a:pt x="1536" y="368"/>
                </a:lnTo>
                <a:lnTo>
                  <a:pt x="12115" y="1498"/>
                </a:lnTo>
                <a:lnTo>
                  <a:pt x="28905" y="6172"/>
                </a:lnTo>
                <a:lnTo>
                  <a:pt x="48742" y="15786"/>
                </a:lnTo>
                <a:lnTo>
                  <a:pt x="68529" y="31750"/>
                </a:lnTo>
                <a:lnTo>
                  <a:pt x="70434" y="33743"/>
                </a:lnTo>
                <a:lnTo>
                  <a:pt x="71996" y="34353"/>
                </a:lnTo>
                <a:close/>
              </a:path>
              <a:path w="243204" h="156209">
                <a:moveTo>
                  <a:pt x="73634" y="53086"/>
                </a:moveTo>
                <a:lnTo>
                  <a:pt x="52768" y="20548"/>
                </a:lnTo>
                <a:lnTo>
                  <a:pt x="31775" y="8966"/>
                </a:lnTo>
                <a:lnTo>
                  <a:pt x="39573" y="14173"/>
                </a:lnTo>
                <a:lnTo>
                  <a:pt x="45161" y="19685"/>
                </a:lnTo>
                <a:lnTo>
                  <a:pt x="50292" y="28079"/>
                </a:lnTo>
                <a:lnTo>
                  <a:pt x="51904" y="30264"/>
                </a:lnTo>
                <a:lnTo>
                  <a:pt x="58089" y="37960"/>
                </a:lnTo>
                <a:lnTo>
                  <a:pt x="62738" y="44653"/>
                </a:lnTo>
                <a:lnTo>
                  <a:pt x="67068" y="51701"/>
                </a:lnTo>
                <a:lnTo>
                  <a:pt x="71996" y="60807"/>
                </a:lnTo>
                <a:lnTo>
                  <a:pt x="72847" y="61264"/>
                </a:lnTo>
                <a:lnTo>
                  <a:pt x="73634" y="53086"/>
                </a:lnTo>
                <a:close/>
              </a:path>
              <a:path w="243204" h="156209">
                <a:moveTo>
                  <a:pt x="87490" y="108000"/>
                </a:moveTo>
                <a:lnTo>
                  <a:pt x="75044" y="72999"/>
                </a:lnTo>
                <a:lnTo>
                  <a:pt x="72821" y="81064"/>
                </a:lnTo>
                <a:lnTo>
                  <a:pt x="70345" y="88036"/>
                </a:lnTo>
                <a:lnTo>
                  <a:pt x="66751" y="96393"/>
                </a:lnTo>
                <a:lnTo>
                  <a:pt x="66382" y="98513"/>
                </a:lnTo>
                <a:lnTo>
                  <a:pt x="67144" y="107467"/>
                </a:lnTo>
                <a:lnTo>
                  <a:pt x="67614" y="123355"/>
                </a:lnTo>
                <a:lnTo>
                  <a:pt x="68414" y="123799"/>
                </a:lnTo>
                <a:lnTo>
                  <a:pt x="74764" y="118948"/>
                </a:lnTo>
                <a:lnTo>
                  <a:pt x="80289" y="114858"/>
                </a:lnTo>
                <a:lnTo>
                  <a:pt x="87096" y="110058"/>
                </a:lnTo>
                <a:lnTo>
                  <a:pt x="87490" y="108000"/>
                </a:lnTo>
                <a:close/>
              </a:path>
              <a:path w="243204" h="156209">
                <a:moveTo>
                  <a:pt x="103098" y="148196"/>
                </a:moveTo>
                <a:lnTo>
                  <a:pt x="90131" y="116573"/>
                </a:lnTo>
                <a:lnTo>
                  <a:pt x="88734" y="115658"/>
                </a:lnTo>
                <a:lnTo>
                  <a:pt x="81267" y="119913"/>
                </a:lnTo>
                <a:lnTo>
                  <a:pt x="75285" y="123532"/>
                </a:lnTo>
                <a:lnTo>
                  <a:pt x="68567" y="127876"/>
                </a:lnTo>
                <a:lnTo>
                  <a:pt x="67767" y="129400"/>
                </a:lnTo>
                <a:lnTo>
                  <a:pt x="67957" y="137541"/>
                </a:lnTo>
                <a:lnTo>
                  <a:pt x="68173" y="144043"/>
                </a:lnTo>
                <a:lnTo>
                  <a:pt x="69049" y="151091"/>
                </a:lnTo>
                <a:lnTo>
                  <a:pt x="70307" y="151803"/>
                </a:lnTo>
                <a:lnTo>
                  <a:pt x="78092" y="151028"/>
                </a:lnTo>
                <a:lnTo>
                  <a:pt x="84924" y="150456"/>
                </a:lnTo>
                <a:lnTo>
                  <a:pt x="92290" y="149987"/>
                </a:lnTo>
                <a:lnTo>
                  <a:pt x="102222" y="149517"/>
                </a:lnTo>
                <a:lnTo>
                  <a:pt x="103098" y="148196"/>
                </a:lnTo>
                <a:close/>
              </a:path>
              <a:path w="243204" h="156209">
                <a:moveTo>
                  <a:pt x="112166" y="92913"/>
                </a:moveTo>
                <a:lnTo>
                  <a:pt x="89662" y="58343"/>
                </a:lnTo>
                <a:lnTo>
                  <a:pt x="79184" y="46075"/>
                </a:lnTo>
                <a:lnTo>
                  <a:pt x="78892" y="53441"/>
                </a:lnTo>
                <a:lnTo>
                  <a:pt x="78041" y="59956"/>
                </a:lnTo>
                <a:lnTo>
                  <a:pt x="76339" y="67868"/>
                </a:lnTo>
                <a:lnTo>
                  <a:pt x="76784" y="70345"/>
                </a:lnTo>
                <a:lnTo>
                  <a:pt x="80848" y="80175"/>
                </a:lnTo>
                <a:lnTo>
                  <a:pt x="83870" y="88188"/>
                </a:lnTo>
                <a:lnTo>
                  <a:pt x="90131" y="105994"/>
                </a:lnTo>
                <a:lnTo>
                  <a:pt x="91503" y="106895"/>
                </a:lnTo>
                <a:lnTo>
                  <a:pt x="98488" y="101993"/>
                </a:lnTo>
                <a:lnTo>
                  <a:pt x="104622" y="97815"/>
                </a:lnTo>
                <a:lnTo>
                  <a:pt x="112166" y="92913"/>
                </a:lnTo>
                <a:close/>
              </a:path>
              <a:path w="243204" h="156209">
                <a:moveTo>
                  <a:pt x="139928" y="75196"/>
                </a:moveTo>
                <a:lnTo>
                  <a:pt x="108445" y="45504"/>
                </a:lnTo>
                <a:lnTo>
                  <a:pt x="76606" y="22199"/>
                </a:lnTo>
                <a:lnTo>
                  <a:pt x="78244" y="28511"/>
                </a:lnTo>
                <a:lnTo>
                  <a:pt x="79019" y="34264"/>
                </a:lnTo>
                <a:lnTo>
                  <a:pt x="79260" y="41402"/>
                </a:lnTo>
                <a:lnTo>
                  <a:pt x="80835" y="43992"/>
                </a:lnTo>
                <a:lnTo>
                  <a:pt x="90551" y="55587"/>
                </a:lnTo>
                <a:lnTo>
                  <a:pt x="98107" y="65417"/>
                </a:lnTo>
                <a:lnTo>
                  <a:pt x="114642" y="88277"/>
                </a:lnTo>
                <a:lnTo>
                  <a:pt x="117043" y="89674"/>
                </a:lnTo>
                <a:lnTo>
                  <a:pt x="131572" y="80314"/>
                </a:lnTo>
                <a:lnTo>
                  <a:pt x="139928" y="75196"/>
                </a:lnTo>
                <a:close/>
              </a:path>
              <a:path w="243204" h="156209">
                <a:moveTo>
                  <a:pt x="159410" y="147523"/>
                </a:moveTo>
                <a:lnTo>
                  <a:pt x="128930" y="114579"/>
                </a:lnTo>
                <a:lnTo>
                  <a:pt x="119659" y="101904"/>
                </a:lnTo>
                <a:lnTo>
                  <a:pt x="117221" y="100482"/>
                </a:lnTo>
                <a:lnTo>
                  <a:pt x="108483" y="104838"/>
                </a:lnTo>
                <a:lnTo>
                  <a:pt x="101485" y="108508"/>
                </a:lnTo>
                <a:lnTo>
                  <a:pt x="93687" y="112903"/>
                </a:lnTo>
                <a:lnTo>
                  <a:pt x="93268" y="114935"/>
                </a:lnTo>
                <a:lnTo>
                  <a:pt x="96824" y="124434"/>
                </a:lnTo>
                <a:lnTo>
                  <a:pt x="99949" y="131914"/>
                </a:lnTo>
                <a:lnTo>
                  <a:pt x="103428" y="139192"/>
                </a:lnTo>
                <a:lnTo>
                  <a:pt x="108419" y="147916"/>
                </a:lnTo>
                <a:lnTo>
                  <a:pt x="111036" y="149186"/>
                </a:lnTo>
                <a:lnTo>
                  <a:pt x="122872" y="148907"/>
                </a:lnTo>
                <a:lnTo>
                  <a:pt x="133210" y="148844"/>
                </a:lnTo>
                <a:lnTo>
                  <a:pt x="144335" y="148971"/>
                </a:lnTo>
                <a:lnTo>
                  <a:pt x="159258" y="149415"/>
                </a:lnTo>
                <a:lnTo>
                  <a:pt x="159410" y="147523"/>
                </a:lnTo>
                <a:close/>
              </a:path>
              <a:path w="243204" h="156209">
                <a:moveTo>
                  <a:pt x="242798" y="155994"/>
                </a:moveTo>
                <a:lnTo>
                  <a:pt x="241147" y="153073"/>
                </a:lnTo>
                <a:lnTo>
                  <a:pt x="235140" y="149072"/>
                </a:lnTo>
                <a:lnTo>
                  <a:pt x="211975" y="133083"/>
                </a:lnTo>
                <a:lnTo>
                  <a:pt x="191858" y="118071"/>
                </a:lnTo>
                <a:lnTo>
                  <a:pt x="174142" y="103809"/>
                </a:lnTo>
                <a:lnTo>
                  <a:pt x="154520" y="86880"/>
                </a:lnTo>
                <a:lnTo>
                  <a:pt x="150431" y="84886"/>
                </a:lnTo>
                <a:lnTo>
                  <a:pt x="130251" y="94132"/>
                </a:lnTo>
                <a:lnTo>
                  <a:pt x="123024" y="97675"/>
                </a:lnTo>
                <a:lnTo>
                  <a:pt x="123418" y="100241"/>
                </a:lnTo>
                <a:lnTo>
                  <a:pt x="152781" y="134467"/>
                </a:lnTo>
                <a:lnTo>
                  <a:pt x="189865" y="150964"/>
                </a:lnTo>
                <a:lnTo>
                  <a:pt x="205028" y="152107"/>
                </a:lnTo>
                <a:lnTo>
                  <a:pt x="221221" y="153593"/>
                </a:lnTo>
                <a:lnTo>
                  <a:pt x="242798" y="155994"/>
                </a:lnTo>
                <a:close/>
              </a:path>
            </a:pathLst>
          </a:custGeom>
          <a:solidFill>
            <a:srgbClr val="000027"/>
          </a:solidFill>
        </p:spPr>
        <p:txBody>
          <a:bodyPr wrap="square" lIns="0" tIns="0" rIns="0" bIns="0" rtlCol="0"/>
          <a:lstStyle/>
          <a:p>
            <a:endParaRPr/>
          </a:p>
        </p:txBody>
      </p:sp>
      <p:pic>
        <p:nvPicPr>
          <p:cNvPr id="4" name="object 4"/>
          <p:cNvPicPr/>
          <p:nvPr/>
        </p:nvPicPr>
        <p:blipFill>
          <a:blip r:embed="rId2" cstate="print"/>
          <a:stretch>
            <a:fillRect/>
          </a:stretch>
        </p:blipFill>
        <p:spPr>
          <a:xfrm>
            <a:off x="9742529" y="10707598"/>
            <a:ext cx="130414" cy="141168"/>
          </a:xfrm>
          <a:prstGeom prst="rect">
            <a:avLst/>
          </a:prstGeom>
        </p:spPr>
      </p:pic>
      <p:sp>
        <p:nvSpPr>
          <p:cNvPr id="5" name="object 5"/>
          <p:cNvSpPr/>
          <p:nvPr/>
        </p:nvSpPr>
        <p:spPr>
          <a:xfrm>
            <a:off x="10171731" y="10754158"/>
            <a:ext cx="132715" cy="94615"/>
          </a:xfrm>
          <a:custGeom>
            <a:avLst/>
            <a:gdLst/>
            <a:ahLst/>
            <a:cxnLst/>
            <a:rect l="l" t="t" r="r" b="b"/>
            <a:pathLst>
              <a:path w="132715" h="94615">
                <a:moveTo>
                  <a:pt x="71317" y="0"/>
                </a:moveTo>
                <a:lnTo>
                  <a:pt x="21915" y="6732"/>
                </a:lnTo>
                <a:lnTo>
                  <a:pt x="104" y="48773"/>
                </a:lnTo>
                <a:lnTo>
                  <a:pt x="0" y="53935"/>
                </a:lnTo>
                <a:lnTo>
                  <a:pt x="1214" y="65704"/>
                </a:lnTo>
                <a:lnTo>
                  <a:pt x="37004" y="93808"/>
                </a:lnTo>
                <a:lnTo>
                  <a:pt x="106153" y="94353"/>
                </a:lnTo>
                <a:lnTo>
                  <a:pt x="106153" y="81222"/>
                </a:lnTo>
                <a:lnTo>
                  <a:pt x="46794" y="81222"/>
                </a:lnTo>
                <a:lnTo>
                  <a:pt x="41789" y="80939"/>
                </a:lnTo>
                <a:lnTo>
                  <a:pt x="19695" y="46124"/>
                </a:lnTo>
                <a:lnTo>
                  <a:pt x="20135" y="39862"/>
                </a:lnTo>
                <a:lnTo>
                  <a:pt x="50294" y="14690"/>
                </a:lnTo>
                <a:lnTo>
                  <a:pt x="61034" y="13643"/>
                </a:lnTo>
                <a:lnTo>
                  <a:pt x="79484" y="13737"/>
                </a:lnTo>
                <a:lnTo>
                  <a:pt x="112394" y="33998"/>
                </a:lnTo>
                <a:lnTo>
                  <a:pt x="112572" y="36103"/>
                </a:lnTo>
                <a:lnTo>
                  <a:pt x="112572" y="94604"/>
                </a:lnTo>
                <a:lnTo>
                  <a:pt x="132194" y="94604"/>
                </a:lnTo>
                <a:lnTo>
                  <a:pt x="132194" y="35245"/>
                </a:lnTo>
                <a:lnTo>
                  <a:pt x="131587" y="27255"/>
                </a:lnTo>
                <a:lnTo>
                  <a:pt x="100195" y="2020"/>
                </a:lnTo>
                <a:lnTo>
                  <a:pt x="87829" y="994"/>
                </a:lnTo>
                <a:lnTo>
                  <a:pt x="82217" y="345"/>
                </a:lnTo>
                <a:lnTo>
                  <a:pt x="71317" y="0"/>
                </a:lnTo>
                <a:close/>
              </a:path>
            </a:pathLst>
          </a:custGeom>
          <a:solidFill>
            <a:srgbClr val="000027"/>
          </a:solidFill>
        </p:spPr>
        <p:txBody>
          <a:bodyPr wrap="square" lIns="0" tIns="0" rIns="0" bIns="0" rtlCol="0"/>
          <a:lstStyle/>
          <a:p>
            <a:endParaRPr/>
          </a:p>
        </p:txBody>
      </p:sp>
      <p:sp>
        <p:nvSpPr>
          <p:cNvPr id="6" name="object 6"/>
          <p:cNvSpPr/>
          <p:nvPr/>
        </p:nvSpPr>
        <p:spPr>
          <a:xfrm>
            <a:off x="9895611" y="10753820"/>
            <a:ext cx="260350" cy="95250"/>
          </a:xfrm>
          <a:custGeom>
            <a:avLst/>
            <a:gdLst/>
            <a:ahLst/>
            <a:cxnLst/>
            <a:rect l="l" t="t" r="r" b="b"/>
            <a:pathLst>
              <a:path w="260350" h="95250">
                <a:moveTo>
                  <a:pt x="19621" y="1397"/>
                </a:moveTo>
                <a:lnTo>
                  <a:pt x="0" y="1397"/>
                </a:lnTo>
                <a:lnTo>
                  <a:pt x="0" y="94945"/>
                </a:lnTo>
                <a:lnTo>
                  <a:pt x="19621" y="94945"/>
                </a:lnTo>
                <a:lnTo>
                  <a:pt x="19621" y="1397"/>
                </a:lnTo>
                <a:close/>
              </a:path>
              <a:path w="260350" h="95250">
                <a:moveTo>
                  <a:pt x="260223" y="36703"/>
                </a:moveTo>
                <a:lnTo>
                  <a:pt x="235381" y="2692"/>
                </a:lnTo>
                <a:lnTo>
                  <a:pt x="200075" y="0"/>
                </a:lnTo>
                <a:lnTo>
                  <a:pt x="186156" y="482"/>
                </a:lnTo>
                <a:lnTo>
                  <a:pt x="151130" y="13995"/>
                </a:lnTo>
                <a:lnTo>
                  <a:pt x="147154" y="8674"/>
                </a:lnTo>
                <a:lnTo>
                  <a:pt x="102184" y="0"/>
                </a:lnTo>
                <a:lnTo>
                  <a:pt x="82550" y="685"/>
                </a:lnTo>
                <a:lnTo>
                  <a:pt x="42875" y="24117"/>
                </a:lnTo>
                <a:lnTo>
                  <a:pt x="42037" y="94945"/>
                </a:lnTo>
                <a:lnTo>
                  <a:pt x="61658" y="94945"/>
                </a:lnTo>
                <a:lnTo>
                  <a:pt x="61722" y="36004"/>
                </a:lnTo>
                <a:lnTo>
                  <a:pt x="62814" y="30911"/>
                </a:lnTo>
                <a:lnTo>
                  <a:pt x="112674" y="14071"/>
                </a:lnTo>
                <a:lnTo>
                  <a:pt x="119418" y="15379"/>
                </a:lnTo>
                <a:lnTo>
                  <a:pt x="141312" y="45796"/>
                </a:lnTo>
                <a:lnTo>
                  <a:pt x="141312" y="94945"/>
                </a:lnTo>
                <a:lnTo>
                  <a:pt x="160934" y="94945"/>
                </a:lnTo>
                <a:lnTo>
                  <a:pt x="161086" y="37033"/>
                </a:lnTo>
                <a:lnTo>
                  <a:pt x="189585" y="14071"/>
                </a:lnTo>
                <a:lnTo>
                  <a:pt x="206654" y="14579"/>
                </a:lnTo>
                <a:lnTo>
                  <a:pt x="240538" y="36004"/>
                </a:lnTo>
                <a:lnTo>
                  <a:pt x="240601" y="94945"/>
                </a:lnTo>
                <a:lnTo>
                  <a:pt x="260223" y="94945"/>
                </a:lnTo>
                <a:lnTo>
                  <a:pt x="260223" y="36703"/>
                </a:lnTo>
                <a:close/>
              </a:path>
            </a:pathLst>
          </a:custGeom>
          <a:solidFill>
            <a:srgbClr val="000027"/>
          </a:solidFill>
        </p:spPr>
        <p:txBody>
          <a:bodyPr wrap="square" lIns="0" tIns="0" rIns="0" bIns="0" rtlCol="0"/>
          <a:lstStyle/>
          <a:p>
            <a:endParaRPr/>
          </a:p>
        </p:txBody>
      </p:sp>
      <p:pic>
        <p:nvPicPr>
          <p:cNvPr id="7" name="object 7"/>
          <p:cNvPicPr/>
          <p:nvPr/>
        </p:nvPicPr>
        <p:blipFill>
          <a:blip r:embed="rId3" cstate="print"/>
          <a:stretch>
            <a:fillRect/>
          </a:stretch>
        </p:blipFill>
        <p:spPr>
          <a:xfrm>
            <a:off x="9592947" y="10754890"/>
            <a:ext cx="129263" cy="94279"/>
          </a:xfrm>
          <a:prstGeom prst="rect">
            <a:avLst/>
          </a:prstGeom>
        </p:spPr>
      </p:pic>
      <p:sp>
        <p:nvSpPr>
          <p:cNvPr id="8" name="object 8"/>
          <p:cNvSpPr txBox="1"/>
          <p:nvPr/>
        </p:nvSpPr>
        <p:spPr>
          <a:xfrm>
            <a:off x="10555476" y="5662788"/>
            <a:ext cx="3588385" cy="2501967"/>
          </a:xfrm>
          <a:prstGeom prst="rect">
            <a:avLst/>
          </a:prstGeom>
        </p:spPr>
        <p:txBody>
          <a:bodyPr vert="horz" wrap="square" lIns="0" tIns="49530" rIns="0" bIns="0" rtlCol="0">
            <a:spAutoFit/>
          </a:bodyPr>
          <a:lstStyle/>
          <a:p>
            <a:pPr marL="12700">
              <a:lnSpc>
                <a:spcPct val="100000"/>
              </a:lnSpc>
              <a:spcBef>
                <a:spcPts val="390"/>
              </a:spcBef>
            </a:pPr>
            <a:r>
              <a:rPr lang="en-CA" sz="1950" b="1" dirty="0">
                <a:solidFill>
                  <a:srgbClr val="000027"/>
                </a:solidFill>
                <a:latin typeface="Arial"/>
                <a:cs typeface="Arial"/>
              </a:rPr>
              <a:t>Cultures’ Impact on Privacy Practices</a:t>
            </a:r>
          </a:p>
          <a:p>
            <a:pPr marL="12700">
              <a:lnSpc>
                <a:spcPct val="100000"/>
              </a:lnSpc>
              <a:spcBef>
                <a:spcPts val="390"/>
              </a:spcBef>
            </a:pPr>
            <a:r>
              <a:rPr lang="en-CA" sz="1300" dirty="0">
                <a:solidFill>
                  <a:srgbClr val="000027"/>
                </a:solidFill>
                <a:latin typeface="Arial"/>
                <a:cs typeface="Arial"/>
              </a:rPr>
              <a:t>In a healthcare setting, professionals working in trustee or custodian-run facilities will interact with people from all walks of life with different perspectives and expectations based, at least in part, on their cultural backgrounds and experiences. In the course of providing health services, these differences must be respected, but privacy laws must be adhered. This session will focus on how to achieve both goals.</a:t>
            </a:r>
            <a:endParaRPr sz="1300" dirty="0">
              <a:latin typeface="Arial"/>
              <a:cs typeface="Arial"/>
            </a:endParaRPr>
          </a:p>
        </p:txBody>
      </p:sp>
      <p:sp>
        <p:nvSpPr>
          <p:cNvPr id="9" name="object 9"/>
          <p:cNvSpPr txBox="1"/>
          <p:nvPr/>
        </p:nvSpPr>
        <p:spPr>
          <a:xfrm>
            <a:off x="15324529" y="5662788"/>
            <a:ext cx="4779571" cy="2732158"/>
          </a:xfrm>
          <a:prstGeom prst="rect">
            <a:avLst/>
          </a:prstGeom>
        </p:spPr>
        <p:txBody>
          <a:bodyPr vert="horz" wrap="square" lIns="0" tIns="12065" rIns="0" bIns="0" rtlCol="0">
            <a:spAutoFit/>
          </a:bodyPr>
          <a:lstStyle/>
          <a:p>
            <a:pPr marL="12700" marR="765175">
              <a:lnSpc>
                <a:spcPct val="112700"/>
              </a:lnSpc>
              <a:spcBef>
                <a:spcPts val="95"/>
              </a:spcBef>
            </a:pPr>
            <a:r>
              <a:rPr lang="en-CA" sz="1950" b="1" dirty="0">
                <a:solidFill>
                  <a:srgbClr val="000027"/>
                </a:solidFill>
                <a:latin typeface="Arial"/>
                <a:cs typeface="Arial"/>
              </a:rPr>
              <a:t>Privacy Management Programs – A Key Tool for Compliance</a:t>
            </a:r>
          </a:p>
          <a:p>
            <a:pPr marL="12700" marR="765175">
              <a:lnSpc>
                <a:spcPct val="112700"/>
              </a:lnSpc>
              <a:spcBef>
                <a:spcPts val="95"/>
              </a:spcBef>
            </a:pPr>
            <a:endParaRPr lang="en-CA" sz="1300" dirty="0">
              <a:latin typeface="Arial"/>
              <a:cs typeface="Arial"/>
            </a:endParaRPr>
          </a:p>
          <a:p>
            <a:pPr marL="12700" marR="765175">
              <a:lnSpc>
                <a:spcPct val="112700"/>
              </a:lnSpc>
              <a:spcBef>
                <a:spcPts val="95"/>
              </a:spcBef>
            </a:pPr>
            <a:r>
              <a:rPr lang="en-CA" sz="1300" dirty="0">
                <a:latin typeface="Arial"/>
                <a:cs typeface="Arial"/>
              </a:rPr>
              <a:t>A Privacy Management Program (PMP) defines how your organization will manage its unique privacy risks and meet its compliance obligations under privacy laws and regulations. Some laws are moving PMPs from best practice to a mandatory requirement. PMPs are generally structured into three core components: foundation and governance, privacy program controls, and ongoing assessment and improvement.</a:t>
            </a:r>
          </a:p>
        </p:txBody>
      </p:sp>
      <p:sp>
        <p:nvSpPr>
          <p:cNvPr id="10" name="object 10"/>
          <p:cNvSpPr txBox="1"/>
          <p:nvPr/>
        </p:nvSpPr>
        <p:spPr>
          <a:xfrm>
            <a:off x="1017373" y="5662788"/>
            <a:ext cx="3707765" cy="3862070"/>
          </a:xfrm>
          <a:prstGeom prst="rect">
            <a:avLst/>
          </a:prstGeom>
        </p:spPr>
        <p:txBody>
          <a:bodyPr vert="horz" wrap="square" lIns="0" tIns="12065" rIns="0" bIns="0" rtlCol="0">
            <a:spAutoFit/>
          </a:bodyPr>
          <a:lstStyle/>
          <a:p>
            <a:pPr marL="12700" marR="5080">
              <a:lnSpc>
                <a:spcPct val="112700"/>
              </a:lnSpc>
              <a:spcBef>
                <a:spcPts val="95"/>
              </a:spcBef>
            </a:pPr>
            <a:r>
              <a:rPr sz="1950" b="1" dirty="0">
                <a:solidFill>
                  <a:srgbClr val="000027"/>
                </a:solidFill>
                <a:latin typeface="Arial"/>
                <a:cs typeface="Arial"/>
              </a:rPr>
              <a:t>Coding</a:t>
            </a:r>
            <a:r>
              <a:rPr sz="1950" b="1" spc="30" dirty="0">
                <a:solidFill>
                  <a:srgbClr val="000027"/>
                </a:solidFill>
                <a:latin typeface="Arial"/>
                <a:cs typeface="Arial"/>
              </a:rPr>
              <a:t> </a:t>
            </a:r>
            <a:r>
              <a:rPr sz="1950" b="1" dirty="0">
                <a:solidFill>
                  <a:srgbClr val="000027"/>
                </a:solidFill>
                <a:latin typeface="Arial"/>
                <a:cs typeface="Arial"/>
              </a:rPr>
              <a:t>an</a:t>
            </a:r>
            <a:r>
              <a:rPr sz="1950" b="1" spc="35" dirty="0">
                <a:solidFill>
                  <a:srgbClr val="000027"/>
                </a:solidFill>
                <a:latin typeface="Arial"/>
                <a:cs typeface="Arial"/>
              </a:rPr>
              <a:t> </a:t>
            </a:r>
            <a:r>
              <a:rPr sz="1950" b="1" dirty="0">
                <a:solidFill>
                  <a:srgbClr val="000027"/>
                </a:solidFill>
                <a:latin typeface="Arial"/>
                <a:cs typeface="Arial"/>
              </a:rPr>
              <a:t>injury</a:t>
            </a:r>
            <a:r>
              <a:rPr sz="1950" b="1" spc="30" dirty="0">
                <a:solidFill>
                  <a:srgbClr val="000027"/>
                </a:solidFill>
                <a:latin typeface="Arial"/>
                <a:cs typeface="Arial"/>
              </a:rPr>
              <a:t> </a:t>
            </a:r>
            <a:r>
              <a:rPr sz="1950" b="1" dirty="0">
                <a:solidFill>
                  <a:srgbClr val="000027"/>
                </a:solidFill>
                <a:latin typeface="Arial"/>
                <a:cs typeface="Arial"/>
              </a:rPr>
              <a:t>as</a:t>
            </a:r>
            <a:r>
              <a:rPr sz="1950" b="1" spc="35" dirty="0">
                <a:solidFill>
                  <a:srgbClr val="000027"/>
                </a:solidFill>
                <a:latin typeface="Arial"/>
                <a:cs typeface="Arial"/>
              </a:rPr>
              <a:t> </a:t>
            </a:r>
            <a:r>
              <a:rPr sz="1950" b="1" dirty="0">
                <a:solidFill>
                  <a:srgbClr val="000027"/>
                </a:solidFill>
                <a:latin typeface="Arial"/>
                <a:cs typeface="Arial"/>
              </a:rPr>
              <a:t>a</a:t>
            </a:r>
            <a:r>
              <a:rPr sz="1950" b="1" spc="35" dirty="0">
                <a:solidFill>
                  <a:srgbClr val="000027"/>
                </a:solidFill>
                <a:latin typeface="Arial"/>
                <a:cs typeface="Arial"/>
              </a:rPr>
              <a:t> </a:t>
            </a:r>
            <a:r>
              <a:rPr sz="1950" b="1" dirty="0">
                <a:solidFill>
                  <a:srgbClr val="000027"/>
                </a:solidFill>
                <a:latin typeface="Arial"/>
                <a:cs typeface="Arial"/>
              </a:rPr>
              <a:t>result</a:t>
            </a:r>
            <a:r>
              <a:rPr sz="1950" b="1" spc="30" dirty="0">
                <a:solidFill>
                  <a:srgbClr val="000027"/>
                </a:solidFill>
                <a:latin typeface="Arial"/>
                <a:cs typeface="Arial"/>
              </a:rPr>
              <a:t> </a:t>
            </a:r>
            <a:r>
              <a:rPr sz="1950" b="1" spc="-25" dirty="0">
                <a:solidFill>
                  <a:srgbClr val="000027"/>
                </a:solidFill>
                <a:latin typeface="Arial"/>
                <a:cs typeface="Arial"/>
              </a:rPr>
              <a:t>of </a:t>
            </a:r>
            <a:r>
              <a:rPr sz="1950" b="1" dirty="0">
                <a:solidFill>
                  <a:srgbClr val="000027"/>
                </a:solidFill>
                <a:latin typeface="Arial"/>
                <a:cs typeface="Arial"/>
              </a:rPr>
              <a:t>a</a:t>
            </a:r>
            <a:r>
              <a:rPr sz="1950" b="1" spc="35" dirty="0">
                <a:solidFill>
                  <a:srgbClr val="000027"/>
                </a:solidFill>
                <a:latin typeface="Arial"/>
                <a:cs typeface="Arial"/>
              </a:rPr>
              <a:t> </a:t>
            </a:r>
            <a:r>
              <a:rPr sz="1950" b="1" dirty="0">
                <a:solidFill>
                  <a:srgbClr val="000027"/>
                </a:solidFill>
                <a:latin typeface="Arial"/>
                <a:cs typeface="Arial"/>
              </a:rPr>
              <a:t>fall:</a:t>
            </a:r>
            <a:r>
              <a:rPr sz="1950" b="1" spc="-40" dirty="0">
                <a:solidFill>
                  <a:srgbClr val="000027"/>
                </a:solidFill>
                <a:latin typeface="Arial"/>
                <a:cs typeface="Arial"/>
              </a:rPr>
              <a:t> </a:t>
            </a:r>
            <a:r>
              <a:rPr sz="1950" b="1" dirty="0">
                <a:solidFill>
                  <a:srgbClr val="000027"/>
                </a:solidFill>
                <a:latin typeface="Arial"/>
                <a:cs typeface="Arial"/>
              </a:rPr>
              <a:t>A</a:t>
            </a:r>
            <a:r>
              <a:rPr sz="1950" b="1" spc="-40" dirty="0">
                <a:solidFill>
                  <a:srgbClr val="000027"/>
                </a:solidFill>
                <a:latin typeface="Arial"/>
                <a:cs typeface="Arial"/>
              </a:rPr>
              <a:t> </a:t>
            </a:r>
            <a:r>
              <a:rPr sz="1950" b="1" dirty="0">
                <a:solidFill>
                  <a:srgbClr val="000027"/>
                </a:solidFill>
                <a:latin typeface="Arial"/>
                <a:cs typeface="Arial"/>
              </a:rPr>
              <a:t>trauma</a:t>
            </a:r>
            <a:r>
              <a:rPr sz="1950" b="1" spc="40" dirty="0">
                <a:solidFill>
                  <a:srgbClr val="000027"/>
                </a:solidFill>
                <a:latin typeface="Arial"/>
                <a:cs typeface="Arial"/>
              </a:rPr>
              <a:t> </a:t>
            </a:r>
            <a:r>
              <a:rPr sz="1950" b="1" dirty="0">
                <a:solidFill>
                  <a:srgbClr val="000027"/>
                </a:solidFill>
                <a:latin typeface="Arial"/>
                <a:cs typeface="Arial"/>
              </a:rPr>
              <a:t>case</a:t>
            </a:r>
            <a:r>
              <a:rPr sz="1950" b="1" spc="35" dirty="0">
                <a:solidFill>
                  <a:srgbClr val="000027"/>
                </a:solidFill>
                <a:latin typeface="Arial"/>
                <a:cs typeface="Arial"/>
              </a:rPr>
              <a:t> </a:t>
            </a:r>
            <a:r>
              <a:rPr sz="1950" b="1" spc="-10" dirty="0">
                <a:solidFill>
                  <a:srgbClr val="000027"/>
                </a:solidFill>
                <a:latin typeface="Arial"/>
                <a:cs typeface="Arial"/>
              </a:rPr>
              <a:t>workshop</a:t>
            </a:r>
            <a:endParaRPr sz="1950">
              <a:latin typeface="Arial"/>
              <a:cs typeface="Arial"/>
            </a:endParaRPr>
          </a:p>
          <a:p>
            <a:pPr marL="12700" marR="10160">
              <a:lnSpc>
                <a:spcPct val="126800"/>
              </a:lnSpc>
              <a:spcBef>
                <a:spcPts val="1190"/>
              </a:spcBef>
            </a:pPr>
            <a:r>
              <a:rPr sz="1300" dirty="0">
                <a:solidFill>
                  <a:srgbClr val="000027"/>
                </a:solidFill>
                <a:latin typeface="Arial"/>
                <a:cs typeface="Arial"/>
              </a:rPr>
              <a:t>This</a:t>
            </a:r>
            <a:r>
              <a:rPr sz="1300" spc="30" dirty="0">
                <a:solidFill>
                  <a:srgbClr val="000027"/>
                </a:solidFill>
                <a:latin typeface="Arial"/>
                <a:cs typeface="Arial"/>
              </a:rPr>
              <a:t> </a:t>
            </a:r>
            <a:r>
              <a:rPr sz="1300" dirty="0">
                <a:solidFill>
                  <a:srgbClr val="000027"/>
                </a:solidFill>
                <a:latin typeface="Arial"/>
                <a:cs typeface="Arial"/>
              </a:rPr>
              <a:t>workshop</a:t>
            </a:r>
            <a:r>
              <a:rPr sz="1300" spc="35" dirty="0">
                <a:solidFill>
                  <a:srgbClr val="000027"/>
                </a:solidFill>
                <a:latin typeface="Arial"/>
                <a:cs typeface="Arial"/>
              </a:rPr>
              <a:t> </a:t>
            </a:r>
            <a:r>
              <a:rPr sz="1300" dirty="0">
                <a:solidFill>
                  <a:srgbClr val="000027"/>
                </a:solidFill>
                <a:latin typeface="Arial"/>
                <a:cs typeface="Arial"/>
              </a:rPr>
              <a:t>will</a:t>
            </a:r>
            <a:r>
              <a:rPr sz="1300" spc="35" dirty="0">
                <a:solidFill>
                  <a:srgbClr val="000027"/>
                </a:solidFill>
                <a:latin typeface="Arial"/>
                <a:cs typeface="Arial"/>
              </a:rPr>
              <a:t> </a:t>
            </a:r>
            <a:r>
              <a:rPr sz="1300" dirty="0">
                <a:solidFill>
                  <a:srgbClr val="000027"/>
                </a:solidFill>
                <a:latin typeface="Arial"/>
                <a:cs typeface="Arial"/>
              </a:rPr>
              <a:t>review</a:t>
            </a:r>
            <a:r>
              <a:rPr sz="1300" spc="35" dirty="0">
                <a:solidFill>
                  <a:srgbClr val="000027"/>
                </a:solidFill>
                <a:latin typeface="Arial"/>
                <a:cs typeface="Arial"/>
              </a:rPr>
              <a:t> </a:t>
            </a:r>
            <a:r>
              <a:rPr sz="1300" dirty="0">
                <a:solidFill>
                  <a:srgbClr val="000027"/>
                </a:solidFill>
                <a:latin typeface="Arial"/>
                <a:cs typeface="Arial"/>
              </a:rPr>
              <a:t>your</a:t>
            </a:r>
            <a:r>
              <a:rPr sz="1300" spc="30" dirty="0">
                <a:solidFill>
                  <a:srgbClr val="000027"/>
                </a:solidFill>
                <a:latin typeface="Arial"/>
                <a:cs typeface="Arial"/>
              </a:rPr>
              <a:t> </a:t>
            </a:r>
            <a:r>
              <a:rPr sz="1300" dirty="0">
                <a:solidFill>
                  <a:srgbClr val="000027"/>
                </a:solidFill>
                <a:latin typeface="Arial"/>
                <a:cs typeface="Arial"/>
              </a:rPr>
              <a:t>knowledge</a:t>
            </a:r>
            <a:r>
              <a:rPr sz="1300" spc="35" dirty="0">
                <a:solidFill>
                  <a:srgbClr val="000027"/>
                </a:solidFill>
                <a:latin typeface="Arial"/>
                <a:cs typeface="Arial"/>
              </a:rPr>
              <a:t> </a:t>
            </a:r>
            <a:r>
              <a:rPr sz="1300" spc="-25" dirty="0">
                <a:solidFill>
                  <a:srgbClr val="000027"/>
                </a:solidFill>
                <a:latin typeface="Arial"/>
                <a:cs typeface="Arial"/>
              </a:rPr>
              <a:t>on </a:t>
            </a:r>
            <a:r>
              <a:rPr sz="1300" dirty="0">
                <a:solidFill>
                  <a:srgbClr val="000027"/>
                </a:solidFill>
                <a:latin typeface="Arial"/>
                <a:cs typeface="Arial"/>
              </a:rPr>
              <a:t>coding</a:t>
            </a:r>
            <a:r>
              <a:rPr sz="1300" spc="20" dirty="0">
                <a:solidFill>
                  <a:srgbClr val="000027"/>
                </a:solidFill>
                <a:latin typeface="Arial"/>
                <a:cs typeface="Arial"/>
              </a:rPr>
              <a:t> </a:t>
            </a:r>
            <a:r>
              <a:rPr sz="1300" dirty="0">
                <a:solidFill>
                  <a:srgbClr val="000027"/>
                </a:solidFill>
                <a:latin typeface="Arial"/>
                <a:cs typeface="Arial"/>
              </a:rPr>
              <a:t>injuries</a:t>
            </a:r>
            <a:r>
              <a:rPr sz="1300" spc="20" dirty="0">
                <a:solidFill>
                  <a:srgbClr val="000027"/>
                </a:solidFill>
                <a:latin typeface="Arial"/>
                <a:cs typeface="Arial"/>
              </a:rPr>
              <a:t> </a:t>
            </a:r>
            <a:r>
              <a:rPr sz="1300" dirty="0">
                <a:solidFill>
                  <a:srgbClr val="000027"/>
                </a:solidFill>
                <a:latin typeface="Arial"/>
                <a:cs typeface="Arial"/>
              </a:rPr>
              <a:t>because</a:t>
            </a:r>
            <a:r>
              <a:rPr sz="1300" spc="20" dirty="0">
                <a:solidFill>
                  <a:srgbClr val="000027"/>
                </a:solidFill>
                <a:latin typeface="Arial"/>
                <a:cs typeface="Arial"/>
              </a:rPr>
              <a:t> </a:t>
            </a:r>
            <a:r>
              <a:rPr sz="1300" dirty="0">
                <a:solidFill>
                  <a:srgbClr val="000027"/>
                </a:solidFill>
                <a:latin typeface="Arial"/>
                <a:cs typeface="Arial"/>
              </a:rPr>
              <a:t>of</a:t>
            </a:r>
            <a:r>
              <a:rPr sz="1300" spc="20" dirty="0">
                <a:solidFill>
                  <a:srgbClr val="000027"/>
                </a:solidFill>
                <a:latin typeface="Arial"/>
                <a:cs typeface="Arial"/>
              </a:rPr>
              <a:t> </a:t>
            </a:r>
            <a:r>
              <a:rPr sz="1300" dirty="0">
                <a:solidFill>
                  <a:srgbClr val="000027"/>
                </a:solidFill>
                <a:latin typeface="Arial"/>
                <a:cs typeface="Arial"/>
              </a:rPr>
              <a:t>a</a:t>
            </a:r>
            <a:r>
              <a:rPr sz="1300" spc="20" dirty="0">
                <a:solidFill>
                  <a:srgbClr val="000027"/>
                </a:solidFill>
                <a:latin typeface="Arial"/>
                <a:cs typeface="Arial"/>
              </a:rPr>
              <a:t> </a:t>
            </a:r>
            <a:r>
              <a:rPr sz="1300" dirty="0">
                <a:solidFill>
                  <a:srgbClr val="000027"/>
                </a:solidFill>
                <a:latin typeface="Arial"/>
                <a:cs typeface="Arial"/>
              </a:rPr>
              <a:t>fall</a:t>
            </a:r>
            <a:r>
              <a:rPr sz="1300" spc="20" dirty="0">
                <a:solidFill>
                  <a:srgbClr val="000027"/>
                </a:solidFill>
                <a:latin typeface="Arial"/>
                <a:cs typeface="Arial"/>
              </a:rPr>
              <a:t> </a:t>
            </a:r>
            <a:r>
              <a:rPr sz="1300" dirty="0">
                <a:solidFill>
                  <a:srgbClr val="000027"/>
                </a:solidFill>
                <a:latin typeface="Arial"/>
                <a:cs typeface="Arial"/>
              </a:rPr>
              <a:t>using</a:t>
            </a:r>
            <a:r>
              <a:rPr sz="1300" spc="20" dirty="0">
                <a:solidFill>
                  <a:srgbClr val="000027"/>
                </a:solidFill>
                <a:latin typeface="Arial"/>
                <a:cs typeface="Arial"/>
              </a:rPr>
              <a:t> </a:t>
            </a:r>
            <a:r>
              <a:rPr sz="1300" dirty="0">
                <a:solidFill>
                  <a:srgbClr val="000027"/>
                </a:solidFill>
                <a:latin typeface="Arial"/>
                <a:cs typeface="Arial"/>
              </a:rPr>
              <a:t>the</a:t>
            </a:r>
            <a:r>
              <a:rPr sz="1300" spc="20" dirty="0">
                <a:solidFill>
                  <a:srgbClr val="000027"/>
                </a:solidFill>
                <a:latin typeface="Arial"/>
                <a:cs typeface="Arial"/>
              </a:rPr>
              <a:t> </a:t>
            </a:r>
            <a:r>
              <a:rPr sz="1300" spc="-10" dirty="0">
                <a:solidFill>
                  <a:srgbClr val="000027"/>
                </a:solidFill>
                <a:latin typeface="Arial"/>
                <a:cs typeface="Arial"/>
              </a:rPr>
              <a:t>source </a:t>
            </a:r>
            <a:r>
              <a:rPr sz="1300" dirty="0">
                <a:solidFill>
                  <a:srgbClr val="000027"/>
                </a:solidFill>
                <a:latin typeface="Arial"/>
                <a:cs typeface="Arial"/>
              </a:rPr>
              <a:t>documents</a:t>
            </a:r>
            <a:r>
              <a:rPr sz="1300" spc="30" dirty="0">
                <a:solidFill>
                  <a:srgbClr val="000027"/>
                </a:solidFill>
                <a:latin typeface="Arial"/>
                <a:cs typeface="Arial"/>
              </a:rPr>
              <a:t> </a:t>
            </a:r>
            <a:r>
              <a:rPr sz="1300" dirty="0">
                <a:solidFill>
                  <a:srgbClr val="000027"/>
                </a:solidFill>
                <a:latin typeface="Arial"/>
                <a:cs typeface="Arial"/>
              </a:rPr>
              <a:t>and</a:t>
            </a:r>
            <a:r>
              <a:rPr sz="1300" spc="30" dirty="0">
                <a:solidFill>
                  <a:srgbClr val="000027"/>
                </a:solidFill>
                <a:latin typeface="Arial"/>
                <a:cs typeface="Arial"/>
              </a:rPr>
              <a:t> </a:t>
            </a:r>
            <a:r>
              <a:rPr sz="1300" dirty="0">
                <a:solidFill>
                  <a:srgbClr val="000027"/>
                </a:solidFill>
                <a:latin typeface="Arial"/>
                <a:cs typeface="Arial"/>
              </a:rPr>
              <a:t>verifying</a:t>
            </a:r>
            <a:r>
              <a:rPr sz="1300" spc="30" dirty="0">
                <a:solidFill>
                  <a:srgbClr val="000027"/>
                </a:solidFill>
                <a:latin typeface="Arial"/>
                <a:cs typeface="Arial"/>
              </a:rPr>
              <a:t> </a:t>
            </a:r>
            <a:r>
              <a:rPr sz="1300" dirty="0">
                <a:solidFill>
                  <a:srgbClr val="000027"/>
                </a:solidFill>
                <a:latin typeface="Arial"/>
                <a:cs typeface="Arial"/>
              </a:rPr>
              <a:t>the</a:t>
            </a:r>
            <a:r>
              <a:rPr sz="1300" spc="30" dirty="0">
                <a:solidFill>
                  <a:srgbClr val="000027"/>
                </a:solidFill>
                <a:latin typeface="Arial"/>
                <a:cs typeface="Arial"/>
              </a:rPr>
              <a:t> </a:t>
            </a:r>
            <a:r>
              <a:rPr sz="1300" dirty="0">
                <a:solidFill>
                  <a:srgbClr val="000027"/>
                </a:solidFill>
                <a:latin typeface="Arial"/>
                <a:cs typeface="Arial"/>
              </a:rPr>
              <a:t>coding</a:t>
            </a:r>
            <a:r>
              <a:rPr sz="1300" spc="30" dirty="0">
                <a:solidFill>
                  <a:srgbClr val="000027"/>
                </a:solidFill>
                <a:latin typeface="Arial"/>
                <a:cs typeface="Arial"/>
              </a:rPr>
              <a:t> </a:t>
            </a:r>
            <a:r>
              <a:rPr sz="1300" dirty="0">
                <a:solidFill>
                  <a:srgbClr val="000027"/>
                </a:solidFill>
                <a:latin typeface="Arial"/>
                <a:cs typeface="Arial"/>
              </a:rPr>
              <a:t>rules</a:t>
            </a:r>
            <a:r>
              <a:rPr sz="1300" spc="30" dirty="0">
                <a:solidFill>
                  <a:srgbClr val="000027"/>
                </a:solidFill>
                <a:latin typeface="Arial"/>
                <a:cs typeface="Arial"/>
              </a:rPr>
              <a:t> </a:t>
            </a:r>
            <a:r>
              <a:rPr sz="1300" dirty="0">
                <a:solidFill>
                  <a:srgbClr val="000027"/>
                </a:solidFill>
                <a:latin typeface="Arial"/>
                <a:cs typeface="Arial"/>
              </a:rPr>
              <a:t>with</a:t>
            </a:r>
            <a:r>
              <a:rPr sz="1300" spc="30" dirty="0">
                <a:solidFill>
                  <a:srgbClr val="000027"/>
                </a:solidFill>
                <a:latin typeface="Arial"/>
                <a:cs typeface="Arial"/>
              </a:rPr>
              <a:t> </a:t>
            </a:r>
            <a:r>
              <a:rPr sz="1300" spc="-25" dirty="0">
                <a:solidFill>
                  <a:srgbClr val="000027"/>
                </a:solidFill>
                <a:latin typeface="Arial"/>
                <a:cs typeface="Arial"/>
              </a:rPr>
              <a:t>the </a:t>
            </a:r>
            <a:r>
              <a:rPr sz="1300" dirty="0">
                <a:solidFill>
                  <a:srgbClr val="000027"/>
                </a:solidFill>
                <a:latin typeface="Arial"/>
                <a:cs typeface="Arial"/>
              </a:rPr>
              <a:t>CIHI</a:t>
            </a:r>
            <a:r>
              <a:rPr sz="1300" spc="25" dirty="0">
                <a:solidFill>
                  <a:srgbClr val="000027"/>
                </a:solidFill>
                <a:latin typeface="Arial"/>
                <a:cs typeface="Arial"/>
              </a:rPr>
              <a:t> </a:t>
            </a:r>
            <a:r>
              <a:rPr sz="1300" dirty="0">
                <a:solidFill>
                  <a:srgbClr val="000027"/>
                </a:solidFill>
                <a:latin typeface="Arial"/>
                <a:cs typeface="Arial"/>
              </a:rPr>
              <a:t>Coding</a:t>
            </a:r>
            <a:r>
              <a:rPr sz="1300" spc="25" dirty="0">
                <a:solidFill>
                  <a:srgbClr val="000027"/>
                </a:solidFill>
                <a:latin typeface="Arial"/>
                <a:cs typeface="Arial"/>
              </a:rPr>
              <a:t> </a:t>
            </a:r>
            <a:r>
              <a:rPr sz="1300" dirty="0">
                <a:solidFill>
                  <a:srgbClr val="000027"/>
                </a:solidFill>
                <a:latin typeface="Arial"/>
                <a:cs typeface="Arial"/>
              </a:rPr>
              <a:t>Standards. The</a:t>
            </a:r>
            <a:r>
              <a:rPr sz="1300" spc="25" dirty="0">
                <a:solidFill>
                  <a:srgbClr val="000027"/>
                </a:solidFill>
                <a:latin typeface="Arial"/>
                <a:cs typeface="Arial"/>
              </a:rPr>
              <a:t> </a:t>
            </a:r>
            <a:r>
              <a:rPr sz="1300" dirty="0">
                <a:solidFill>
                  <a:srgbClr val="000027"/>
                </a:solidFill>
                <a:latin typeface="Arial"/>
                <a:cs typeface="Arial"/>
              </a:rPr>
              <a:t>ability</a:t>
            </a:r>
            <a:r>
              <a:rPr sz="1300" spc="30" dirty="0">
                <a:solidFill>
                  <a:srgbClr val="000027"/>
                </a:solidFill>
                <a:latin typeface="Arial"/>
                <a:cs typeface="Arial"/>
              </a:rPr>
              <a:t> </a:t>
            </a:r>
            <a:r>
              <a:rPr sz="1300" dirty="0">
                <a:solidFill>
                  <a:srgbClr val="000027"/>
                </a:solidFill>
                <a:latin typeface="Arial"/>
                <a:cs typeface="Arial"/>
              </a:rPr>
              <a:t>to</a:t>
            </a:r>
            <a:r>
              <a:rPr sz="1300" spc="25" dirty="0">
                <a:solidFill>
                  <a:srgbClr val="000027"/>
                </a:solidFill>
                <a:latin typeface="Arial"/>
                <a:cs typeface="Arial"/>
              </a:rPr>
              <a:t> </a:t>
            </a:r>
            <a:r>
              <a:rPr sz="1300" spc="-10" dirty="0">
                <a:solidFill>
                  <a:srgbClr val="000027"/>
                </a:solidFill>
                <a:latin typeface="Arial"/>
                <a:cs typeface="Arial"/>
              </a:rPr>
              <a:t>accurately </a:t>
            </a:r>
            <a:r>
              <a:rPr sz="1300" dirty="0">
                <a:solidFill>
                  <a:srgbClr val="000027"/>
                </a:solidFill>
                <a:latin typeface="Arial"/>
                <a:cs typeface="Arial"/>
              </a:rPr>
              <a:t>interpret</a:t>
            </a:r>
            <a:r>
              <a:rPr sz="1300" spc="20" dirty="0">
                <a:solidFill>
                  <a:srgbClr val="000027"/>
                </a:solidFill>
                <a:latin typeface="Arial"/>
                <a:cs typeface="Arial"/>
              </a:rPr>
              <a:t> </a:t>
            </a:r>
            <a:r>
              <a:rPr sz="1300" dirty="0">
                <a:solidFill>
                  <a:srgbClr val="000027"/>
                </a:solidFill>
                <a:latin typeface="Arial"/>
                <a:cs typeface="Arial"/>
              </a:rPr>
              <a:t>the</a:t>
            </a:r>
            <a:r>
              <a:rPr sz="1300" spc="25" dirty="0">
                <a:solidFill>
                  <a:srgbClr val="000027"/>
                </a:solidFill>
                <a:latin typeface="Arial"/>
                <a:cs typeface="Arial"/>
              </a:rPr>
              <a:t> </a:t>
            </a:r>
            <a:r>
              <a:rPr sz="1300" dirty="0">
                <a:solidFill>
                  <a:srgbClr val="000027"/>
                </a:solidFill>
                <a:latin typeface="Arial"/>
                <a:cs typeface="Arial"/>
              </a:rPr>
              <a:t>source</a:t>
            </a:r>
            <a:r>
              <a:rPr sz="1300" spc="20" dirty="0">
                <a:solidFill>
                  <a:srgbClr val="000027"/>
                </a:solidFill>
                <a:latin typeface="Arial"/>
                <a:cs typeface="Arial"/>
              </a:rPr>
              <a:t> </a:t>
            </a:r>
            <a:r>
              <a:rPr sz="1300" dirty="0">
                <a:solidFill>
                  <a:srgbClr val="000027"/>
                </a:solidFill>
                <a:latin typeface="Arial"/>
                <a:cs typeface="Arial"/>
              </a:rPr>
              <a:t>documents</a:t>
            </a:r>
            <a:r>
              <a:rPr sz="1300" spc="25" dirty="0">
                <a:solidFill>
                  <a:srgbClr val="000027"/>
                </a:solidFill>
                <a:latin typeface="Arial"/>
                <a:cs typeface="Arial"/>
              </a:rPr>
              <a:t> </a:t>
            </a:r>
            <a:r>
              <a:rPr sz="1300" dirty="0">
                <a:solidFill>
                  <a:srgbClr val="000027"/>
                </a:solidFill>
                <a:latin typeface="Arial"/>
                <a:cs typeface="Arial"/>
              </a:rPr>
              <a:t>and</a:t>
            </a:r>
            <a:r>
              <a:rPr sz="1300" spc="25" dirty="0">
                <a:solidFill>
                  <a:srgbClr val="000027"/>
                </a:solidFill>
                <a:latin typeface="Arial"/>
                <a:cs typeface="Arial"/>
              </a:rPr>
              <a:t> </a:t>
            </a:r>
            <a:r>
              <a:rPr sz="1300" dirty="0">
                <a:solidFill>
                  <a:srgbClr val="000027"/>
                </a:solidFill>
                <a:latin typeface="Arial"/>
                <a:cs typeface="Arial"/>
              </a:rPr>
              <a:t>locate</a:t>
            </a:r>
            <a:r>
              <a:rPr sz="1300" spc="20" dirty="0">
                <a:solidFill>
                  <a:srgbClr val="000027"/>
                </a:solidFill>
                <a:latin typeface="Arial"/>
                <a:cs typeface="Arial"/>
              </a:rPr>
              <a:t> </a:t>
            </a:r>
            <a:r>
              <a:rPr sz="1300" spc="-25" dirty="0">
                <a:solidFill>
                  <a:srgbClr val="000027"/>
                </a:solidFill>
                <a:latin typeface="Arial"/>
                <a:cs typeface="Arial"/>
              </a:rPr>
              <a:t>the </a:t>
            </a:r>
            <a:r>
              <a:rPr sz="1300" dirty="0">
                <a:solidFill>
                  <a:srgbClr val="000027"/>
                </a:solidFill>
                <a:latin typeface="Arial"/>
                <a:cs typeface="Arial"/>
              </a:rPr>
              <a:t>appropriate</a:t>
            </a:r>
            <a:r>
              <a:rPr sz="1300" spc="25" dirty="0">
                <a:solidFill>
                  <a:srgbClr val="000027"/>
                </a:solidFill>
                <a:latin typeface="Arial"/>
                <a:cs typeface="Arial"/>
              </a:rPr>
              <a:t> </a:t>
            </a:r>
            <a:r>
              <a:rPr sz="1300" dirty="0">
                <a:solidFill>
                  <a:srgbClr val="000027"/>
                </a:solidFill>
                <a:latin typeface="Arial"/>
                <a:cs typeface="Arial"/>
              </a:rPr>
              <a:t>codes</a:t>
            </a:r>
            <a:r>
              <a:rPr sz="1300" spc="25" dirty="0">
                <a:solidFill>
                  <a:srgbClr val="000027"/>
                </a:solidFill>
                <a:latin typeface="Arial"/>
                <a:cs typeface="Arial"/>
              </a:rPr>
              <a:t> </a:t>
            </a:r>
            <a:r>
              <a:rPr sz="1300" dirty="0">
                <a:solidFill>
                  <a:srgbClr val="000027"/>
                </a:solidFill>
                <a:latin typeface="Arial"/>
                <a:cs typeface="Arial"/>
              </a:rPr>
              <a:t>is</a:t>
            </a:r>
            <a:r>
              <a:rPr sz="1300" spc="25" dirty="0">
                <a:solidFill>
                  <a:srgbClr val="000027"/>
                </a:solidFill>
                <a:latin typeface="Arial"/>
                <a:cs typeface="Arial"/>
              </a:rPr>
              <a:t> </a:t>
            </a:r>
            <a:r>
              <a:rPr sz="1300" dirty="0">
                <a:solidFill>
                  <a:srgbClr val="000027"/>
                </a:solidFill>
                <a:latin typeface="Arial"/>
                <a:cs typeface="Arial"/>
              </a:rPr>
              <a:t>critical</a:t>
            </a:r>
            <a:r>
              <a:rPr sz="1300" spc="25" dirty="0">
                <a:solidFill>
                  <a:srgbClr val="000027"/>
                </a:solidFill>
                <a:latin typeface="Arial"/>
                <a:cs typeface="Arial"/>
              </a:rPr>
              <a:t> </a:t>
            </a:r>
            <a:r>
              <a:rPr sz="1300" dirty="0">
                <a:solidFill>
                  <a:srgbClr val="000027"/>
                </a:solidFill>
                <a:latin typeface="Arial"/>
                <a:cs typeface="Arial"/>
              </a:rPr>
              <a:t>to</a:t>
            </a:r>
            <a:r>
              <a:rPr sz="1300" spc="25" dirty="0">
                <a:solidFill>
                  <a:srgbClr val="000027"/>
                </a:solidFill>
                <a:latin typeface="Arial"/>
                <a:cs typeface="Arial"/>
              </a:rPr>
              <a:t> </a:t>
            </a:r>
            <a:r>
              <a:rPr sz="1300" dirty="0">
                <a:solidFill>
                  <a:srgbClr val="000027"/>
                </a:solidFill>
                <a:latin typeface="Arial"/>
                <a:cs typeface="Arial"/>
              </a:rPr>
              <a:t>ensure</a:t>
            </a:r>
            <a:r>
              <a:rPr sz="1300" spc="25" dirty="0">
                <a:solidFill>
                  <a:srgbClr val="000027"/>
                </a:solidFill>
                <a:latin typeface="Arial"/>
                <a:cs typeface="Arial"/>
              </a:rPr>
              <a:t> </a:t>
            </a:r>
            <a:r>
              <a:rPr sz="1300" dirty="0">
                <a:solidFill>
                  <a:srgbClr val="000027"/>
                </a:solidFill>
                <a:latin typeface="Arial"/>
                <a:cs typeface="Arial"/>
              </a:rPr>
              <a:t>high-</a:t>
            </a:r>
            <a:r>
              <a:rPr sz="1300" spc="-10" dirty="0">
                <a:solidFill>
                  <a:srgbClr val="000027"/>
                </a:solidFill>
                <a:latin typeface="Arial"/>
                <a:cs typeface="Arial"/>
              </a:rPr>
              <a:t>quality </a:t>
            </a:r>
            <a:r>
              <a:rPr sz="1300" dirty="0">
                <a:solidFill>
                  <a:srgbClr val="000027"/>
                </a:solidFill>
                <a:latin typeface="Arial"/>
                <a:cs typeface="Arial"/>
              </a:rPr>
              <a:t>data.</a:t>
            </a:r>
            <a:r>
              <a:rPr sz="1300" spc="20" dirty="0">
                <a:solidFill>
                  <a:srgbClr val="000027"/>
                </a:solidFill>
                <a:latin typeface="Arial"/>
                <a:cs typeface="Arial"/>
              </a:rPr>
              <a:t> </a:t>
            </a:r>
            <a:r>
              <a:rPr sz="1300" dirty="0">
                <a:solidFill>
                  <a:srgbClr val="000027"/>
                </a:solidFill>
                <a:latin typeface="Arial"/>
                <a:cs typeface="Arial"/>
              </a:rPr>
              <a:t>Participants</a:t>
            </a:r>
            <a:r>
              <a:rPr sz="1300" spc="25" dirty="0">
                <a:solidFill>
                  <a:srgbClr val="000027"/>
                </a:solidFill>
                <a:latin typeface="Arial"/>
                <a:cs typeface="Arial"/>
              </a:rPr>
              <a:t> </a:t>
            </a:r>
            <a:r>
              <a:rPr sz="1300" dirty="0">
                <a:solidFill>
                  <a:srgbClr val="000027"/>
                </a:solidFill>
                <a:latin typeface="Arial"/>
                <a:cs typeface="Arial"/>
              </a:rPr>
              <a:t>of</a:t>
            </a:r>
            <a:r>
              <a:rPr sz="1300" spc="20" dirty="0">
                <a:solidFill>
                  <a:srgbClr val="000027"/>
                </a:solidFill>
                <a:latin typeface="Arial"/>
                <a:cs typeface="Arial"/>
              </a:rPr>
              <a:t> </a:t>
            </a:r>
            <a:r>
              <a:rPr sz="1300" dirty="0">
                <a:solidFill>
                  <a:srgbClr val="000027"/>
                </a:solidFill>
                <a:latin typeface="Arial"/>
                <a:cs typeface="Arial"/>
              </a:rPr>
              <a:t>this</a:t>
            </a:r>
            <a:r>
              <a:rPr sz="1300" spc="25" dirty="0">
                <a:solidFill>
                  <a:srgbClr val="000027"/>
                </a:solidFill>
                <a:latin typeface="Arial"/>
                <a:cs typeface="Arial"/>
              </a:rPr>
              <a:t> </a:t>
            </a:r>
            <a:r>
              <a:rPr sz="1300" dirty="0">
                <a:solidFill>
                  <a:srgbClr val="000027"/>
                </a:solidFill>
                <a:latin typeface="Arial"/>
                <a:cs typeface="Arial"/>
              </a:rPr>
              <a:t>workshop</a:t>
            </a:r>
            <a:r>
              <a:rPr sz="1300" spc="25" dirty="0">
                <a:solidFill>
                  <a:srgbClr val="000027"/>
                </a:solidFill>
                <a:latin typeface="Arial"/>
                <a:cs typeface="Arial"/>
              </a:rPr>
              <a:t> </a:t>
            </a:r>
            <a:r>
              <a:rPr sz="1300" dirty="0">
                <a:solidFill>
                  <a:srgbClr val="000027"/>
                </a:solidFill>
                <a:latin typeface="Arial"/>
                <a:cs typeface="Arial"/>
              </a:rPr>
              <a:t>will</a:t>
            </a:r>
            <a:r>
              <a:rPr sz="1300" spc="20" dirty="0">
                <a:solidFill>
                  <a:srgbClr val="000027"/>
                </a:solidFill>
                <a:latin typeface="Arial"/>
                <a:cs typeface="Arial"/>
              </a:rPr>
              <a:t> </a:t>
            </a:r>
            <a:r>
              <a:rPr sz="1300" dirty="0">
                <a:solidFill>
                  <a:srgbClr val="000027"/>
                </a:solidFill>
                <a:latin typeface="Arial"/>
                <a:cs typeface="Arial"/>
              </a:rPr>
              <a:t>be</a:t>
            </a:r>
            <a:r>
              <a:rPr sz="1300" spc="25" dirty="0">
                <a:solidFill>
                  <a:srgbClr val="000027"/>
                </a:solidFill>
                <a:latin typeface="Arial"/>
                <a:cs typeface="Arial"/>
              </a:rPr>
              <a:t> </a:t>
            </a:r>
            <a:r>
              <a:rPr sz="1300" dirty="0">
                <a:solidFill>
                  <a:srgbClr val="000027"/>
                </a:solidFill>
                <a:latin typeface="Arial"/>
                <a:cs typeface="Arial"/>
              </a:rPr>
              <a:t>able</a:t>
            </a:r>
            <a:r>
              <a:rPr sz="1300" spc="25" dirty="0">
                <a:solidFill>
                  <a:srgbClr val="000027"/>
                </a:solidFill>
                <a:latin typeface="Arial"/>
                <a:cs typeface="Arial"/>
              </a:rPr>
              <a:t> </a:t>
            </a:r>
            <a:r>
              <a:rPr sz="1300" spc="-25" dirty="0">
                <a:solidFill>
                  <a:srgbClr val="000027"/>
                </a:solidFill>
                <a:latin typeface="Arial"/>
                <a:cs typeface="Arial"/>
              </a:rPr>
              <a:t>to </a:t>
            </a:r>
            <a:r>
              <a:rPr sz="1300" dirty="0">
                <a:solidFill>
                  <a:srgbClr val="000027"/>
                </a:solidFill>
                <a:latin typeface="Arial"/>
                <a:cs typeface="Arial"/>
              </a:rPr>
              <a:t>review history, physical examination, </a:t>
            </a:r>
            <a:r>
              <a:rPr sz="1300" spc="-10" dirty="0">
                <a:solidFill>
                  <a:srgbClr val="000027"/>
                </a:solidFill>
                <a:latin typeface="Arial"/>
                <a:cs typeface="Arial"/>
              </a:rPr>
              <a:t>operative, </a:t>
            </a:r>
            <a:r>
              <a:rPr sz="1300" dirty="0">
                <a:solidFill>
                  <a:srgbClr val="000027"/>
                </a:solidFill>
                <a:latin typeface="Arial"/>
                <a:cs typeface="Arial"/>
              </a:rPr>
              <a:t>and</a:t>
            </a:r>
            <a:r>
              <a:rPr sz="1300" spc="25" dirty="0">
                <a:solidFill>
                  <a:srgbClr val="000027"/>
                </a:solidFill>
                <a:latin typeface="Arial"/>
                <a:cs typeface="Arial"/>
              </a:rPr>
              <a:t> </a:t>
            </a:r>
            <a:r>
              <a:rPr sz="1300" dirty="0">
                <a:solidFill>
                  <a:srgbClr val="000027"/>
                </a:solidFill>
                <a:latin typeface="Arial"/>
                <a:cs typeface="Arial"/>
              </a:rPr>
              <a:t>radiology</a:t>
            </a:r>
            <a:r>
              <a:rPr sz="1300" spc="30" dirty="0">
                <a:solidFill>
                  <a:srgbClr val="000027"/>
                </a:solidFill>
                <a:latin typeface="Arial"/>
                <a:cs typeface="Arial"/>
              </a:rPr>
              <a:t> </a:t>
            </a:r>
            <a:r>
              <a:rPr sz="1300" dirty="0">
                <a:solidFill>
                  <a:srgbClr val="000027"/>
                </a:solidFill>
                <a:latin typeface="Arial"/>
                <a:cs typeface="Arial"/>
              </a:rPr>
              <a:t>notes</a:t>
            </a:r>
            <a:r>
              <a:rPr sz="1300" spc="30" dirty="0">
                <a:solidFill>
                  <a:srgbClr val="000027"/>
                </a:solidFill>
                <a:latin typeface="Arial"/>
                <a:cs typeface="Arial"/>
              </a:rPr>
              <a:t> </a:t>
            </a:r>
            <a:r>
              <a:rPr sz="1300" dirty="0">
                <a:solidFill>
                  <a:srgbClr val="000027"/>
                </a:solidFill>
                <a:latin typeface="Arial"/>
                <a:cs typeface="Arial"/>
              </a:rPr>
              <a:t>to</a:t>
            </a:r>
            <a:r>
              <a:rPr sz="1300" spc="30" dirty="0">
                <a:solidFill>
                  <a:srgbClr val="000027"/>
                </a:solidFill>
                <a:latin typeface="Arial"/>
                <a:cs typeface="Arial"/>
              </a:rPr>
              <a:t> </a:t>
            </a:r>
            <a:r>
              <a:rPr sz="1300" dirty="0">
                <a:solidFill>
                  <a:srgbClr val="000027"/>
                </a:solidFill>
                <a:latin typeface="Arial"/>
                <a:cs typeface="Arial"/>
              </a:rPr>
              <a:t>consider</a:t>
            </a:r>
            <a:r>
              <a:rPr sz="1300" spc="30" dirty="0">
                <a:solidFill>
                  <a:srgbClr val="000027"/>
                </a:solidFill>
                <a:latin typeface="Arial"/>
                <a:cs typeface="Arial"/>
              </a:rPr>
              <a:t> </a:t>
            </a:r>
            <a:r>
              <a:rPr sz="1300" dirty="0">
                <a:solidFill>
                  <a:srgbClr val="000027"/>
                </a:solidFill>
                <a:latin typeface="Arial"/>
                <a:cs typeface="Arial"/>
              </a:rPr>
              <a:t>how</a:t>
            </a:r>
            <a:r>
              <a:rPr sz="1300" spc="30" dirty="0">
                <a:solidFill>
                  <a:srgbClr val="000027"/>
                </a:solidFill>
                <a:latin typeface="Arial"/>
                <a:cs typeface="Arial"/>
              </a:rPr>
              <a:t> </a:t>
            </a:r>
            <a:r>
              <a:rPr sz="1300" dirty="0">
                <a:solidFill>
                  <a:srgbClr val="000027"/>
                </a:solidFill>
                <a:latin typeface="Arial"/>
                <a:cs typeface="Arial"/>
              </a:rPr>
              <a:t>they</a:t>
            </a:r>
            <a:r>
              <a:rPr sz="1300" spc="30" dirty="0">
                <a:solidFill>
                  <a:srgbClr val="000027"/>
                </a:solidFill>
                <a:latin typeface="Arial"/>
                <a:cs typeface="Arial"/>
              </a:rPr>
              <a:t> </a:t>
            </a:r>
            <a:r>
              <a:rPr sz="1300" spc="-20" dirty="0">
                <a:solidFill>
                  <a:srgbClr val="000027"/>
                </a:solidFill>
                <a:latin typeface="Arial"/>
                <a:cs typeface="Arial"/>
              </a:rPr>
              <a:t>would </a:t>
            </a:r>
            <a:r>
              <a:rPr sz="1300" dirty="0">
                <a:solidFill>
                  <a:srgbClr val="000027"/>
                </a:solidFill>
                <a:latin typeface="Arial"/>
                <a:cs typeface="Arial"/>
              </a:rPr>
              <a:t>code</a:t>
            </a:r>
            <a:r>
              <a:rPr sz="1300" spc="25" dirty="0">
                <a:solidFill>
                  <a:srgbClr val="000027"/>
                </a:solidFill>
                <a:latin typeface="Arial"/>
                <a:cs typeface="Arial"/>
              </a:rPr>
              <a:t> </a:t>
            </a:r>
            <a:r>
              <a:rPr sz="1300" dirty="0">
                <a:solidFill>
                  <a:srgbClr val="000027"/>
                </a:solidFill>
                <a:latin typeface="Arial"/>
                <a:cs typeface="Arial"/>
              </a:rPr>
              <a:t>this</a:t>
            </a:r>
            <a:r>
              <a:rPr sz="1300" spc="30" dirty="0">
                <a:solidFill>
                  <a:srgbClr val="000027"/>
                </a:solidFill>
                <a:latin typeface="Arial"/>
                <a:cs typeface="Arial"/>
              </a:rPr>
              <a:t> </a:t>
            </a:r>
            <a:r>
              <a:rPr sz="1300" dirty="0">
                <a:solidFill>
                  <a:srgbClr val="000027"/>
                </a:solidFill>
                <a:latin typeface="Arial"/>
                <a:cs typeface="Arial"/>
              </a:rPr>
              <a:t>chart.</a:t>
            </a:r>
            <a:r>
              <a:rPr sz="1300" spc="30" dirty="0">
                <a:solidFill>
                  <a:srgbClr val="000027"/>
                </a:solidFill>
                <a:latin typeface="Arial"/>
                <a:cs typeface="Arial"/>
              </a:rPr>
              <a:t> </a:t>
            </a:r>
            <a:r>
              <a:rPr sz="1300" dirty="0">
                <a:solidFill>
                  <a:srgbClr val="000027"/>
                </a:solidFill>
                <a:latin typeface="Arial"/>
                <a:cs typeface="Arial"/>
              </a:rPr>
              <a:t>From</a:t>
            </a:r>
            <a:r>
              <a:rPr sz="1300" spc="30" dirty="0">
                <a:solidFill>
                  <a:srgbClr val="000027"/>
                </a:solidFill>
                <a:latin typeface="Arial"/>
                <a:cs typeface="Arial"/>
              </a:rPr>
              <a:t> </a:t>
            </a:r>
            <a:r>
              <a:rPr sz="1300" dirty="0">
                <a:solidFill>
                  <a:srgbClr val="000027"/>
                </a:solidFill>
                <a:latin typeface="Arial"/>
                <a:cs typeface="Arial"/>
              </a:rPr>
              <a:t>there,</a:t>
            </a:r>
            <a:r>
              <a:rPr sz="1300" spc="30" dirty="0">
                <a:solidFill>
                  <a:srgbClr val="000027"/>
                </a:solidFill>
                <a:latin typeface="Arial"/>
                <a:cs typeface="Arial"/>
              </a:rPr>
              <a:t> </a:t>
            </a:r>
            <a:r>
              <a:rPr sz="1300" dirty="0">
                <a:solidFill>
                  <a:srgbClr val="000027"/>
                </a:solidFill>
                <a:latin typeface="Arial"/>
                <a:cs typeface="Arial"/>
              </a:rPr>
              <a:t>Kim</a:t>
            </a:r>
            <a:r>
              <a:rPr sz="1300" spc="30" dirty="0">
                <a:solidFill>
                  <a:srgbClr val="000027"/>
                </a:solidFill>
                <a:latin typeface="Arial"/>
                <a:cs typeface="Arial"/>
              </a:rPr>
              <a:t> </a:t>
            </a:r>
            <a:r>
              <a:rPr sz="1300" dirty="0">
                <a:solidFill>
                  <a:srgbClr val="000027"/>
                </a:solidFill>
                <a:latin typeface="Arial"/>
                <a:cs typeface="Arial"/>
              </a:rPr>
              <a:t>Durofil,</a:t>
            </a:r>
            <a:r>
              <a:rPr sz="1300" spc="30" dirty="0">
                <a:solidFill>
                  <a:srgbClr val="000027"/>
                </a:solidFill>
                <a:latin typeface="Arial"/>
                <a:cs typeface="Arial"/>
              </a:rPr>
              <a:t> </a:t>
            </a:r>
            <a:r>
              <a:rPr sz="1300" spc="-10" dirty="0">
                <a:solidFill>
                  <a:srgbClr val="000027"/>
                </a:solidFill>
                <a:latin typeface="Arial"/>
                <a:cs typeface="Arial"/>
              </a:rPr>
              <a:t>CHIM, </a:t>
            </a:r>
            <a:r>
              <a:rPr sz="1300" dirty="0">
                <a:solidFill>
                  <a:srgbClr val="000027"/>
                </a:solidFill>
                <a:latin typeface="Arial"/>
                <a:cs typeface="Arial"/>
              </a:rPr>
              <a:t>BHA,</a:t>
            </a:r>
            <a:r>
              <a:rPr sz="1300" spc="20" dirty="0">
                <a:solidFill>
                  <a:srgbClr val="000027"/>
                </a:solidFill>
                <a:latin typeface="Arial"/>
                <a:cs typeface="Arial"/>
              </a:rPr>
              <a:t> </a:t>
            </a:r>
            <a:r>
              <a:rPr sz="1300" dirty="0">
                <a:solidFill>
                  <a:srgbClr val="000027"/>
                </a:solidFill>
                <a:latin typeface="Arial"/>
                <a:cs typeface="Arial"/>
              </a:rPr>
              <a:t>will</a:t>
            </a:r>
            <a:r>
              <a:rPr sz="1300" spc="25" dirty="0">
                <a:solidFill>
                  <a:srgbClr val="000027"/>
                </a:solidFill>
                <a:latin typeface="Arial"/>
                <a:cs typeface="Arial"/>
              </a:rPr>
              <a:t> </a:t>
            </a:r>
            <a:r>
              <a:rPr sz="1300" dirty="0">
                <a:solidFill>
                  <a:srgbClr val="000027"/>
                </a:solidFill>
                <a:latin typeface="Arial"/>
                <a:cs typeface="Arial"/>
              </a:rPr>
              <a:t>present</a:t>
            </a:r>
            <a:r>
              <a:rPr sz="1300" spc="25" dirty="0">
                <a:solidFill>
                  <a:srgbClr val="000027"/>
                </a:solidFill>
                <a:latin typeface="Arial"/>
                <a:cs typeface="Arial"/>
              </a:rPr>
              <a:t> </a:t>
            </a:r>
            <a:r>
              <a:rPr sz="1300" dirty="0">
                <a:solidFill>
                  <a:srgbClr val="000027"/>
                </a:solidFill>
                <a:latin typeface="Arial"/>
                <a:cs typeface="Arial"/>
              </a:rPr>
              <a:t>the</a:t>
            </a:r>
            <a:r>
              <a:rPr sz="1300" spc="25" dirty="0">
                <a:solidFill>
                  <a:srgbClr val="000027"/>
                </a:solidFill>
                <a:latin typeface="Arial"/>
                <a:cs typeface="Arial"/>
              </a:rPr>
              <a:t> </a:t>
            </a:r>
            <a:r>
              <a:rPr sz="1300" dirty="0">
                <a:solidFill>
                  <a:srgbClr val="000027"/>
                </a:solidFill>
                <a:latin typeface="Arial"/>
                <a:cs typeface="Arial"/>
              </a:rPr>
              <a:t>appropriate</a:t>
            </a:r>
            <a:r>
              <a:rPr sz="1300" spc="25" dirty="0">
                <a:solidFill>
                  <a:srgbClr val="000027"/>
                </a:solidFill>
                <a:latin typeface="Arial"/>
                <a:cs typeface="Arial"/>
              </a:rPr>
              <a:t> </a:t>
            </a:r>
            <a:r>
              <a:rPr sz="1300" dirty="0">
                <a:solidFill>
                  <a:srgbClr val="000027"/>
                </a:solidFill>
                <a:latin typeface="Arial"/>
                <a:cs typeface="Arial"/>
              </a:rPr>
              <a:t>codes</a:t>
            </a:r>
            <a:r>
              <a:rPr sz="1300" spc="25" dirty="0">
                <a:solidFill>
                  <a:srgbClr val="000027"/>
                </a:solidFill>
                <a:latin typeface="Arial"/>
                <a:cs typeface="Arial"/>
              </a:rPr>
              <a:t> </a:t>
            </a:r>
            <a:r>
              <a:rPr sz="1300" spc="-25" dirty="0">
                <a:solidFill>
                  <a:srgbClr val="000027"/>
                </a:solidFill>
                <a:latin typeface="Arial"/>
                <a:cs typeface="Arial"/>
              </a:rPr>
              <a:t>and </a:t>
            </a:r>
            <a:r>
              <a:rPr sz="1300" dirty="0">
                <a:solidFill>
                  <a:srgbClr val="000027"/>
                </a:solidFill>
                <a:latin typeface="Arial"/>
                <a:cs typeface="Arial"/>
              </a:rPr>
              <a:t>explanations</a:t>
            </a:r>
            <a:r>
              <a:rPr sz="1300" spc="15" dirty="0">
                <a:solidFill>
                  <a:srgbClr val="000027"/>
                </a:solidFill>
                <a:latin typeface="Arial"/>
                <a:cs typeface="Arial"/>
              </a:rPr>
              <a:t> </a:t>
            </a:r>
            <a:r>
              <a:rPr sz="1300" dirty="0">
                <a:solidFill>
                  <a:srgbClr val="000027"/>
                </a:solidFill>
                <a:latin typeface="Arial"/>
                <a:cs typeface="Arial"/>
              </a:rPr>
              <a:t>will</a:t>
            </a:r>
            <a:r>
              <a:rPr sz="1300" spc="20" dirty="0">
                <a:solidFill>
                  <a:srgbClr val="000027"/>
                </a:solidFill>
                <a:latin typeface="Arial"/>
                <a:cs typeface="Arial"/>
              </a:rPr>
              <a:t> </a:t>
            </a:r>
            <a:r>
              <a:rPr sz="1300" dirty="0">
                <a:solidFill>
                  <a:srgbClr val="000027"/>
                </a:solidFill>
                <a:latin typeface="Arial"/>
                <a:cs typeface="Arial"/>
              </a:rPr>
              <a:t>be</a:t>
            </a:r>
            <a:r>
              <a:rPr sz="1300" spc="20" dirty="0">
                <a:solidFill>
                  <a:srgbClr val="000027"/>
                </a:solidFill>
                <a:latin typeface="Arial"/>
                <a:cs typeface="Arial"/>
              </a:rPr>
              <a:t> </a:t>
            </a:r>
            <a:r>
              <a:rPr sz="1300" dirty="0">
                <a:solidFill>
                  <a:srgbClr val="000027"/>
                </a:solidFill>
                <a:latin typeface="Arial"/>
                <a:cs typeface="Arial"/>
              </a:rPr>
              <a:t>given</a:t>
            </a:r>
            <a:r>
              <a:rPr sz="1300" spc="20" dirty="0">
                <a:solidFill>
                  <a:srgbClr val="000027"/>
                </a:solidFill>
                <a:latin typeface="Arial"/>
                <a:cs typeface="Arial"/>
              </a:rPr>
              <a:t> </a:t>
            </a:r>
            <a:r>
              <a:rPr sz="1300" dirty="0">
                <a:solidFill>
                  <a:srgbClr val="000027"/>
                </a:solidFill>
                <a:latin typeface="Arial"/>
                <a:cs typeface="Arial"/>
              </a:rPr>
              <a:t>to</a:t>
            </a:r>
            <a:r>
              <a:rPr sz="1300" spc="20" dirty="0">
                <a:solidFill>
                  <a:srgbClr val="000027"/>
                </a:solidFill>
                <a:latin typeface="Arial"/>
                <a:cs typeface="Arial"/>
              </a:rPr>
              <a:t> </a:t>
            </a:r>
            <a:r>
              <a:rPr sz="1300" dirty="0">
                <a:solidFill>
                  <a:srgbClr val="000027"/>
                </a:solidFill>
                <a:latin typeface="Arial"/>
                <a:cs typeface="Arial"/>
              </a:rPr>
              <a:t>verify</a:t>
            </a:r>
            <a:r>
              <a:rPr sz="1300" spc="20" dirty="0">
                <a:solidFill>
                  <a:srgbClr val="000027"/>
                </a:solidFill>
                <a:latin typeface="Arial"/>
                <a:cs typeface="Arial"/>
              </a:rPr>
              <a:t> </a:t>
            </a:r>
            <a:r>
              <a:rPr sz="1300" dirty="0">
                <a:solidFill>
                  <a:srgbClr val="000027"/>
                </a:solidFill>
                <a:latin typeface="Arial"/>
                <a:cs typeface="Arial"/>
              </a:rPr>
              <a:t>the</a:t>
            </a:r>
            <a:r>
              <a:rPr sz="1300" spc="20" dirty="0">
                <a:solidFill>
                  <a:srgbClr val="000027"/>
                </a:solidFill>
                <a:latin typeface="Arial"/>
                <a:cs typeface="Arial"/>
              </a:rPr>
              <a:t> </a:t>
            </a:r>
            <a:r>
              <a:rPr sz="1300" spc="-10" dirty="0">
                <a:solidFill>
                  <a:srgbClr val="000027"/>
                </a:solidFill>
                <a:latin typeface="Arial"/>
                <a:cs typeface="Arial"/>
              </a:rPr>
              <a:t>answers.</a:t>
            </a:r>
            <a:endParaRPr sz="1300">
              <a:latin typeface="Arial"/>
              <a:cs typeface="Arial"/>
            </a:endParaRPr>
          </a:p>
        </p:txBody>
      </p:sp>
      <p:sp>
        <p:nvSpPr>
          <p:cNvPr id="11" name="object 11"/>
          <p:cNvSpPr txBox="1"/>
          <p:nvPr/>
        </p:nvSpPr>
        <p:spPr>
          <a:xfrm>
            <a:off x="5786425" y="5696211"/>
            <a:ext cx="3625850" cy="2488565"/>
          </a:xfrm>
          <a:prstGeom prst="rect">
            <a:avLst/>
          </a:prstGeom>
        </p:spPr>
        <p:txBody>
          <a:bodyPr vert="horz" wrap="square" lIns="0" tIns="15875" rIns="0" bIns="0" rtlCol="0">
            <a:spAutoFit/>
          </a:bodyPr>
          <a:lstStyle/>
          <a:p>
            <a:pPr marL="12700">
              <a:lnSpc>
                <a:spcPct val="100000"/>
              </a:lnSpc>
              <a:spcBef>
                <a:spcPts val="125"/>
              </a:spcBef>
            </a:pPr>
            <a:r>
              <a:rPr sz="1950" b="1" dirty="0">
                <a:solidFill>
                  <a:srgbClr val="000027"/>
                </a:solidFill>
                <a:latin typeface="Arial"/>
                <a:cs typeface="Arial"/>
              </a:rPr>
              <a:t>Health</a:t>
            </a:r>
            <a:r>
              <a:rPr sz="1950" b="1" spc="40" dirty="0">
                <a:solidFill>
                  <a:srgbClr val="000027"/>
                </a:solidFill>
                <a:latin typeface="Arial"/>
                <a:cs typeface="Arial"/>
              </a:rPr>
              <a:t> </a:t>
            </a:r>
            <a:r>
              <a:rPr sz="1950" b="1" dirty="0">
                <a:solidFill>
                  <a:srgbClr val="000027"/>
                </a:solidFill>
                <a:latin typeface="Arial"/>
                <a:cs typeface="Arial"/>
              </a:rPr>
              <a:t>data</a:t>
            </a:r>
            <a:r>
              <a:rPr sz="1950" b="1" spc="45" dirty="0">
                <a:solidFill>
                  <a:srgbClr val="000027"/>
                </a:solidFill>
                <a:latin typeface="Arial"/>
                <a:cs typeface="Arial"/>
              </a:rPr>
              <a:t> </a:t>
            </a:r>
            <a:r>
              <a:rPr sz="1950" b="1" dirty="0">
                <a:solidFill>
                  <a:srgbClr val="000027"/>
                </a:solidFill>
                <a:latin typeface="Arial"/>
                <a:cs typeface="Arial"/>
              </a:rPr>
              <a:t>dive</a:t>
            </a:r>
            <a:r>
              <a:rPr sz="1950" b="1" spc="40" dirty="0">
                <a:solidFill>
                  <a:srgbClr val="000027"/>
                </a:solidFill>
                <a:latin typeface="Arial"/>
                <a:cs typeface="Arial"/>
              </a:rPr>
              <a:t> </a:t>
            </a:r>
            <a:r>
              <a:rPr sz="1950" b="1" dirty="0">
                <a:solidFill>
                  <a:srgbClr val="000027"/>
                </a:solidFill>
                <a:latin typeface="Arial"/>
                <a:cs typeface="Arial"/>
              </a:rPr>
              <a:t>with</a:t>
            </a:r>
            <a:r>
              <a:rPr sz="1950" b="1" spc="45" dirty="0">
                <a:solidFill>
                  <a:srgbClr val="000027"/>
                </a:solidFill>
                <a:latin typeface="Arial"/>
                <a:cs typeface="Arial"/>
              </a:rPr>
              <a:t> </a:t>
            </a:r>
            <a:r>
              <a:rPr sz="1950" b="1" spc="-10" dirty="0">
                <a:solidFill>
                  <a:srgbClr val="000027"/>
                </a:solidFill>
                <a:latin typeface="Arial"/>
                <a:cs typeface="Arial"/>
              </a:rPr>
              <a:t>Tableau</a:t>
            </a:r>
            <a:endParaRPr sz="1950">
              <a:latin typeface="Arial"/>
              <a:cs typeface="Arial"/>
            </a:endParaRPr>
          </a:p>
          <a:p>
            <a:pPr marL="12700" marR="5080">
              <a:lnSpc>
                <a:spcPct val="126800"/>
              </a:lnSpc>
              <a:spcBef>
                <a:spcPts val="1190"/>
              </a:spcBef>
            </a:pPr>
            <a:r>
              <a:rPr sz="1300" dirty="0">
                <a:solidFill>
                  <a:srgbClr val="000027"/>
                </a:solidFill>
                <a:latin typeface="Arial"/>
                <a:cs typeface="Arial"/>
              </a:rPr>
              <a:t>Learn</a:t>
            </a:r>
            <a:r>
              <a:rPr sz="1300" spc="20" dirty="0">
                <a:solidFill>
                  <a:srgbClr val="000027"/>
                </a:solidFill>
                <a:latin typeface="Arial"/>
                <a:cs typeface="Arial"/>
              </a:rPr>
              <a:t> </a:t>
            </a:r>
            <a:r>
              <a:rPr sz="1300" dirty="0">
                <a:solidFill>
                  <a:srgbClr val="000027"/>
                </a:solidFill>
                <a:latin typeface="Arial"/>
                <a:cs typeface="Arial"/>
              </a:rPr>
              <a:t>from</a:t>
            </a:r>
            <a:r>
              <a:rPr sz="1300" spc="25" dirty="0">
                <a:solidFill>
                  <a:srgbClr val="000027"/>
                </a:solidFill>
                <a:latin typeface="Arial"/>
                <a:cs typeface="Arial"/>
              </a:rPr>
              <a:t> </a:t>
            </a:r>
            <a:r>
              <a:rPr sz="1300" dirty="0">
                <a:solidFill>
                  <a:srgbClr val="000027"/>
                </a:solidFill>
                <a:latin typeface="Arial"/>
                <a:cs typeface="Arial"/>
              </a:rPr>
              <a:t>Xiyuan</a:t>
            </a:r>
            <a:r>
              <a:rPr sz="1300" spc="25" dirty="0">
                <a:solidFill>
                  <a:srgbClr val="000027"/>
                </a:solidFill>
                <a:latin typeface="Arial"/>
                <a:cs typeface="Arial"/>
              </a:rPr>
              <a:t> </a:t>
            </a:r>
            <a:r>
              <a:rPr sz="1300" dirty="0">
                <a:solidFill>
                  <a:srgbClr val="000027"/>
                </a:solidFill>
                <a:latin typeface="Arial"/>
                <a:cs typeface="Arial"/>
              </a:rPr>
              <a:t>(Siuwin)</a:t>
            </a:r>
            <a:r>
              <a:rPr sz="1300" spc="25" dirty="0">
                <a:solidFill>
                  <a:srgbClr val="000027"/>
                </a:solidFill>
                <a:latin typeface="Arial"/>
                <a:cs typeface="Arial"/>
              </a:rPr>
              <a:t> </a:t>
            </a:r>
            <a:r>
              <a:rPr sz="1300" dirty="0">
                <a:solidFill>
                  <a:srgbClr val="000027"/>
                </a:solidFill>
                <a:latin typeface="Arial"/>
                <a:cs typeface="Arial"/>
              </a:rPr>
              <a:t>Wang,</a:t>
            </a:r>
            <a:r>
              <a:rPr sz="1300" spc="25" dirty="0">
                <a:solidFill>
                  <a:srgbClr val="000027"/>
                </a:solidFill>
                <a:latin typeface="Arial"/>
                <a:cs typeface="Arial"/>
              </a:rPr>
              <a:t> </a:t>
            </a:r>
            <a:r>
              <a:rPr sz="1300" dirty="0">
                <a:solidFill>
                  <a:srgbClr val="000027"/>
                </a:solidFill>
                <a:latin typeface="Arial"/>
                <a:cs typeface="Arial"/>
              </a:rPr>
              <a:t>CHIM,</a:t>
            </a:r>
            <a:r>
              <a:rPr sz="1300" spc="25" dirty="0">
                <a:solidFill>
                  <a:srgbClr val="000027"/>
                </a:solidFill>
                <a:latin typeface="Arial"/>
                <a:cs typeface="Arial"/>
              </a:rPr>
              <a:t> </a:t>
            </a:r>
            <a:r>
              <a:rPr sz="1300" spc="-20" dirty="0">
                <a:solidFill>
                  <a:srgbClr val="000027"/>
                </a:solidFill>
                <a:latin typeface="Arial"/>
                <a:cs typeface="Arial"/>
              </a:rPr>
              <a:t>CHE, </a:t>
            </a:r>
            <a:r>
              <a:rPr sz="1300" dirty="0">
                <a:solidFill>
                  <a:srgbClr val="000027"/>
                </a:solidFill>
                <a:latin typeface="Arial"/>
                <a:cs typeface="Arial"/>
              </a:rPr>
              <a:t>MHSc,</a:t>
            </a:r>
            <a:r>
              <a:rPr sz="1300" spc="25" dirty="0">
                <a:solidFill>
                  <a:srgbClr val="000027"/>
                </a:solidFill>
                <a:latin typeface="Arial"/>
                <a:cs typeface="Arial"/>
              </a:rPr>
              <a:t> </a:t>
            </a:r>
            <a:r>
              <a:rPr sz="1300" dirty="0">
                <a:solidFill>
                  <a:srgbClr val="000027"/>
                </a:solidFill>
                <a:latin typeface="Arial"/>
                <a:cs typeface="Arial"/>
              </a:rPr>
              <a:t>BHA,</a:t>
            </a:r>
            <a:r>
              <a:rPr sz="1300" spc="30" dirty="0">
                <a:solidFill>
                  <a:srgbClr val="000027"/>
                </a:solidFill>
                <a:latin typeface="Arial"/>
                <a:cs typeface="Arial"/>
              </a:rPr>
              <a:t> </a:t>
            </a:r>
            <a:r>
              <a:rPr sz="1300" dirty="0">
                <a:solidFill>
                  <a:srgbClr val="000027"/>
                </a:solidFill>
                <a:latin typeface="Arial"/>
                <a:cs typeface="Arial"/>
              </a:rPr>
              <a:t>as</a:t>
            </a:r>
            <a:r>
              <a:rPr sz="1300" spc="25" dirty="0">
                <a:solidFill>
                  <a:srgbClr val="000027"/>
                </a:solidFill>
                <a:latin typeface="Arial"/>
                <a:cs typeface="Arial"/>
              </a:rPr>
              <a:t> </a:t>
            </a:r>
            <a:r>
              <a:rPr sz="1300" dirty="0">
                <a:solidFill>
                  <a:srgbClr val="000027"/>
                </a:solidFill>
                <a:latin typeface="Arial"/>
                <a:cs typeface="Arial"/>
              </a:rPr>
              <a:t>he</a:t>
            </a:r>
            <a:r>
              <a:rPr sz="1300" spc="30" dirty="0">
                <a:solidFill>
                  <a:srgbClr val="000027"/>
                </a:solidFill>
                <a:latin typeface="Arial"/>
                <a:cs typeface="Arial"/>
              </a:rPr>
              <a:t> </a:t>
            </a:r>
            <a:r>
              <a:rPr sz="1300" dirty="0">
                <a:solidFill>
                  <a:srgbClr val="000027"/>
                </a:solidFill>
                <a:latin typeface="Arial"/>
                <a:cs typeface="Arial"/>
              </a:rPr>
              <a:t>demonstrates</a:t>
            </a:r>
            <a:r>
              <a:rPr sz="1300" spc="25" dirty="0">
                <a:solidFill>
                  <a:srgbClr val="000027"/>
                </a:solidFill>
                <a:latin typeface="Arial"/>
                <a:cs typeface="Arial"/>
              </a:rPr>
              <a:t> </a:t>
            </a:r>
            <a:r>
              <a:rPr sz="1300" dirty="0">
                <a:solidFill>
                  <a:srgbClr val="000027"/>
                </a:solidFill>
                <a:latin typeface="Arial"/>
                <a:cs typeface="Arial"/>
              </a:rPr>
              <a:t>the</a:t>
            </a:r>
            <a:r>
              <a:rPr sz="1300" spc="30" dirty="0">
                <a:solidFill>
                  <a:srgbClr val="000027"/>
                </a:solidFill>
                <a:latin typeface="Arial"/>
                <a:cs typeface="Arial"/>
              </a:rPr>
              <a:t> </a:t>
            </a:r>
            <a:r>
              <a:rPr sz="1300" dirty="0">
                <a:solidFill>
                  <a:srgbClr val="000027"/>
                </a:solidFill>
                <a:latin typeface="Arial"/>
                <a:cs typeface="Arial"/>
              </a:rPr>
              <a:t>“how</a:t>
            </a:r>
            <a:r>
              <a:rPr sz="1300" spc="25" dirty="0">
                <a:solidFill>
                  <a:srgbClr val="000027"/>
                </a:solidFill>
                <a:latin typeface="Arial"/>
                <a:cs typeface="Arial"/>
              </a:rPr>
              <a:t> </a:t>
            </a:r>
            <a:r>
              <a:rPr sz="1300" spc="-25" dirty="0">
                <a:solidFill>
                  <a:srgbClr val="000027"/>
                </a:solidFill>
                <a:latin typeface="Arial"/>
                <a:cs typeface="Arial"/>
              </a:rPr>
              <a:t>to”</a:t>
            </a:r>
            <a:r>
              <a:rPr sz="1300" spc="500" dirty="0">
                <a:solidFill>
                  <a:srgbClr val="000027"/>
                </a:solidFill>
                <a:latin typeface="Arial"/>
                <a:cs typeface="Arial"/>
              </a:rPr>
              <a:t> </a:t>
            </a:r>
            <a:r>
              <a:rPr sz="1300" dirty="0">
                <a:solidFill>
                  <a:srgbClr val="000027"/>
                </a:solidFill>
                <a:latin typeface="Arial"/>
                <a:cs typeface="Arial"/>
              </a:rPr>
              <a:t>on</a:t>
            </a:r>
            <a:r>
              <a:rPr sz="1300" spc="30" dirty="0">
                <a:solidFill>
                  <a:srgbClr val="000027"/>
                </a:solidFill>
                <a:latin typeface="Arial"/>
                <a:cs typeface="Arial"/>
              </a:rPr>
              <a:t> </a:t>
            </a:r>
            <a:r>
              <a:rPr sz="1300" dirty="0">
                <a:solidFill>
                  <a:srgbClr val="000027"/>
                </a:solidFill>
                <a:latin typeface="Arial"/>
                <a:cs typeface="Arial"/>
              </a:rPr>
              <a:t>recognizing</a:t>
            </a:r>
            <a:r>
              <a:rPr sz="1300" spc="30" dirty="0">
                <a:solidFill>
                  <a:srgbClr val="000027"/>
                </a:solidFill>
                <a:latin typeface="Arial"/>
                <a:cs typeface="Arial"/>
              </a:rPr>
              <a:t> </a:t>
            </a:r>
            <a:r>
              <a:rPr sz="1300" dirty="0">
                <a:solidFill>
                  <a:srgbClr val="000027"/>
                </a:solidFill>
                <a:latin typeface="Arial"/>
                <a:cs typeface="Arial"/>
              </a:rPr>
              <a:t>well</a:t>
            </a:r>
            <a:r>
              <a:rPr sz="1300" spc="35" dirty="0">
                <a:solidFill>
                  <a:srgbClr val="000027"/>
                </a:solidFill>
                <a:latin typeface="Arial"/>
                <a:cs typeface="Arial"/>
              </a:rPr>
              <a:t> </a:t>
            </a:r>
            <a:r>
              <a:rPr sz="1300" dirty="0">
                <a:solidFill>
                  <a:srgbClr val="000027"/>
                </a:solidFill>
                <a:latin typeface="Arial"/>
                <a:cs typeface="Arial"/>
              </a:rPr>
              <a:t>structured</a:t>
            </a:r>
            <a:r>
              <a:rPr sz="1300" spc="30" dirty="0">
                <a:solidFill>
                  <a:srgbClr val="000027"/>
                </a:solidFill>
                <a:latin typeface="Arial"/>
                <a:cs typeface="Arial"/>
              </a:rPr>
              <a:t> </a:t>
            </a:r>
            <a:r>
              <a:rPr sz="1300" dirty="0">
                <a:solidFill>
                  <a:srgbClr val="000027"/>
                </a:solidFill>
                <a:latin typeface="Arial"/>
                <a:cs typeface="Arial"/>
              </a:rPr>
              <a:t>data,</a:t>
            </a:r>
            <a:r>
              <a:rPr sz="1300" spc="30" dirty="0">
                <a:solidFill>
                  <a:srgbClr val="000027"/>
                </a:solidFill>
                <a:latin typeface="Arial"/>
                <a:cs typeface="Arial"/>
              </a:rPr>
              <a:t> </a:t>
            </a:r>
            <a:r>
              <a:rPr sz="1300" dirty="0">
                <a:solidFill>
                  <a:srgbClr val="000027"/>
                </a:solidFill>
                <a:latin typeface="Arial"/>
                <a:cs typeface="Arial"/>
              </a:rPr>
              <a:t>data</a:t>
            </a:r>
            <a:r>
              <a:rPr sz="1300" spc="35" dirty="0">
                <a:solidFill>
                  <a:srgbClr val="000027"/>
                </a:solidFill>
                <a:latin typeface="Arial"/>
                <a:cs typeface="Arial"/>
              </a:rPr>
              <a:t> </a:t>
            </a:r>
            <a:r>
              <a:rPr sz="1300" spc="-10" dirty="0">
                <a:solidFill>
                  <a:srgbClr val="000027"/>
                </a:solidFill>
                <a:latin typeface="Arial"/>
                <a:cs typeface="Arial"/>
              </a:rPr>
              <a:t>types, </a:t>
            </a:r>
            <a:r>
              <a:rPr sz="1300" dirty="0">
                <a:solidFill>
                  <a:srgbClr val="000027"/>
                </a:solidFill>
                <a:latin typeface="Arial"/>
                <a:cs typeface="Arial"/>
              </a:rPr>
              <a:t>and</a:t>
            </a:r>
            <a:r>
              <a:rPr sz="1300" spc="20" dirty="0">
                <a:solidFill>
                  <a:srgbClr val="000027"/>
                </a:solidFill>
                <a:latin typeface="Arial"/>
                <a:cs typeface="Arial"/>
              </a:rPr>
              <a:t> </a:t>
            </a:r>
            <a:r>
              <a:rPr sz="1300" dirty="0">
                <a:solidFill>
                  <a:srgbClr val="000027"/>
                </a:solidFill>
                <a:latin typeface="Arial"/>
                <a:cs typeface="Arial"/>
              </a:rPr>
              <a:t>data</a:t>
            </a:r>
            <a:r>
              <a:rPr sz="1300" spc="25" dirty="0">
                <a:solidFill>
                  <a:srgbClr val="000027"/>
                </a:solidFill>
                <a:latin typeface="Arial"/>
                <a:cs typeface="Arial"/>
              </a:rPr>
              <a:t> </a:t>
            </a:r>
            <a:r>
              <a:rPr sz="1300" dirty="0">
                <a:solidFill>
                  <a:srgbClr val="000027"/>
                </a:solidFill>
                <a:latin typeface="Arial"/>
                <a:cs typeface="Arial"/>
              </a:rPr>
              <a:t>aggregation.</a:t>
            </a:r>
            <a:r>
              <a:rPr sz="1300" spc="-5" dirty="0">
                <a:solidFill>
                  <a:srgbClr val="000027"/>
                </a:solidFill>
                <a:latin typeface="Arial"/>
                <a:cs typeface="Arial"/>
              </a:rPr>
              <a:t> </a:t>
            </a:r>
            <a:r>
              <a:rPr sz="1300" dirty="0">
                <a:solidFill>
                  <a:srgbClr val="000027"/>
                </a:solidFill>
                <a:latin typeface="Arial"/>
                <a:cs typeface="Arial"/>
              </a:rPr>
              <a:t>This</a:t>
            </a:r>
            <a:r>
              <a:rPr sz="1300" spc="20" dirty="0">
                <a:solidFill>
                  <a:srgbClr val="000027"/>
                </a:solidFill>
                <a:latin typeface="Arial"/>
                <a:cs typeface="Arial"/>
              </a:rPr>
              <a:t> </a:t>
            </a:r>
            <a:r>
              <a:rPr sz="1300" dirty="0">
                <a:solidFill>
                  <a:srgbClr val="000027"/>
                </a:solidFill>
                <a:latin typeface="Arial"/>
                <a:cs typeface="Arial"/>
              </a:rPr>
              <a:t>session</a:t>
            </a:r>
            <a:r>
              <a:rPr sz="1300" spc="25" dirty="0">
                <a:solidFill>
                  <a:srgbClr val="000027"/>
                </a:solidFill>
                <a:latin typeface="Arial"/>
                <a:cs typeface="Arial"/>
              </a:rPr>
              <a:t> </a:t>
            </a:r>
            <a:r>
              <a:rPr sz="1300" dirty="0">
                <a:solidFill>
                  <a:srgbClr val="000027"/>
                </a:solidFill>
                <a:latin typeface="Arial"/>
                <a:cs typeface="Arial"/>
              </a:rPr>
              <a:t>will</a:t>
            </a:r>
            <a:r>
              <a:rPr sz="1300" spc="20" dirty="0">
                <a:solidFill>
                  <a:srgbClr val="000027"/>
                </a:solidFill>
                <a:latin typeface="Arial"/>
                <a:cs typeface="Arial"/>
              </a:rPr>
              <a:t> </a:t>
            </a:r>
            <a:r>
              <a:rPr sz="1300" dirty="0">
                <a:solidFill>
                  <a:srgbClr val="000027"/>
                </a:solidFill>
                <a:latin typeface="Arial"/>
                <a:cs typeface="Arial"/>
              </a:rPr>
              <a:t>include</a:t>
            </a:r>
            <a:r>
              <a:rPr sz="1300" spc="25" dirty="0">
                <a:solidFill>
                  <a:srgbClr val="000027"/>
                </a:solidFill>
                <a:latin typeface="Arial"/>
                <a:cs typeface="Arial"/>
              </a:rPr>
              <a:t> </a:t>
            </a:r>
            <a:r>
              <a:rPr sz="1300" spc="-50" dirty="0">
                <a:solidFill>
                  <a:srgbClr val="000027"/>
                </a:solidFill>
                <a:latin typeface="Arial"/>
                <a:cs typeface="Arial"/>
              </a:rPr>
              <a:t>a </a:t>
            </a:r>
            <a:r>
              <a:rPr sz="1300" dirty="0">
                <a:solidFill>
                  <a:srgbClr val="000027"/>
                </a:solidFill>
                <a:latin typeface="Arial"/>
                <a:cs typeface="Arial"/>
              </a:rPr>
              <a:t>hands-on</a:t>
            </a:r>
            <a:r>
              <a:rPr sz="1300" spc="25" dirty="0">
                <a:solidFill>
                  <a:srgbClr val="000027"/>
                </a:solidFill>
                <a:latin typeface="Arial"/>
                <a:cs typeface="Arial"/>
              </a:rPr>
              <a:t> </a:t>
            </a:r>
            <a:r>
              <a:rPr sz="1300" dirty="0">
                <a:solidFill>
                  <a:srgbClr val="000027"/>
                </a:solidFill>
                <a:latin typeface="Arial"/>
                <a:cs typeface="Arial"/>
              </a:rPr>
              <a:t>data</a:t>
            </a:r>
            <a:r>
              <a:rPr sz="1300" spc="30" dirty="0">
                <a:solidFill>
                  <a:srgbClr val="000027"/>
                </a:solidFill>
                <a:latin typeface="Arial"/>
                <a:cs typeface="Arial"/>
              </a:rPr>
              <a:t> </a:t>
            </a:r>
            <a:r>
              <a:rPr sz="1300" dirty="0">
                <a:solidFill>
                  <a:srgbClr val="000027"/>
                </a:solidFill>
                <a:latin typeface="Arial"/>
                <a:cs typeface="Arial"/>
              </a:rPr>
              <a:t>visualization</a:t>
            </a:r>
            <a:r>
              <a:rPr sz="1300" spc="30" dirty="0">
                <a:solidFill>
                  <a:srgbClr val="000027"/>
                </a:solidFill>
                <a:latin typeface="Arial"/>
                <a:cs typeface="Arial"/>
              </a:rPr>
              <a:t> </a:t>
            </a:r>
            <a:r>
              <a:rPr sz="1300" dirty="0">
                <a:solidFill>
                  <a:srgbClr val="000027"/>
                </a:solidFill>
                <a:latin typeface="Arial"/>
                <a:cs typeface="Arial"/>
              </a:rPr>
              <a:t>exercise</a:t>
            </a:r>
            <a:r>
              <a:rPr sz="1300" spc="30" dirty="0">
                <a:solidFill>
                  <a:srgbClr val="000027"/>
                </a:solidFill>
                <a:latin typeface="Arial"/>
                <a:cs typeface="Arial"/>
              </a:rPr>
              <a:t> </a:t>
            </a:r>
            <a:r>
              <a:rPr sz="1300" dirty="0">
                <a:solidFill>
                  <a:srgbClr val="000027"/>
                </a:solidFill>
                <a:latin typeface="Arial"/>
                <a:cs typeface="Arial"/>
              </a:rPr>
              <a:t>by</a:t>
            </a:r>
            <a:r>
              <a:rPr sz="1300" spc="30" dirty="0">
                <a:solidFill>
                  <a:srgbClr val="000027"/>
                </a:solidFill>
                <a:latin typeface="Arial"/>
                <a:cs typeface="Arial"/>
              </a:rPr>
              <a:t> </a:t>
            </a:r>
            <a:r>
              <a:rPr sz="1300" spc="-10" dirty="0">
                <a:solidFill>
                  <a:srgbClr val="000027"/>
                </a:solidFill>
                <a:latin typeface="Arial"/>
                <a:cs typeface="Arial"/>
              </a:rPr>
              <a:t>utilizing Tableau.</a:t>
            </a:r>
            <a:r>
              <a:rPr sz="1300" spc="15" dirty="0">
                <a:solidFill>
                  <a:srgbClr val="000027"/>
                </a:solidFill>
                <a:latin typeface="Arial"/>
                <a:cs typeface="Arial"/>
              </a:rPr>
              <a:t> </a:t>
            </a:r>
            <a:r>
              <a:rPr sz="1300" dirty="0">
                <a:solidFill>
                  <a:srgbClr val="000027"/>
                </a:solidFill>
                <a:latin typeface="Arial"/>
                <a:cs typeface="Arial"/>
              </a:rPr>
              <a:t>Siuwin</a:t>
            </a:r>
            <a:r>
              <a:rPr sz="1300" spc="15" dirty="0">
                <a:solidFill>
                  <a:srgbClr val="000027"/>
                </a:solidFill>
                <a:latin typeface="Arial"/>
                <a:cs typeface="Arial"/>
              </a:rPr>
              <a:t> </a:t>
            </a:r>
            <a:r>
              <a:rPr sz="1300" dirty="0">
                <a:solidFill>
                  <a:srgbClr val="000027"/>
                </a:solidFill>
                <a:latin typeface="Arial"/>
                <a:cs typeface="Arial"/>
              </a:rPr>
              <a:t>will</a:t>
            </a:r>
            <a:r>
              <a:rPr sz="1300" spc="15" dirty="0">
                <a:solidFill>
                  <a:srgbClr val="000027"/>
                </a:solidFill>
                <a:latin typeface="Arial"/>
                <a:cs typeface="Arial"/>
              </a:rPr>
              <a:t> </a:t>
            </a:r>
            <a:r>
              <a:rPr sz="1300" dirty="0">
                <a:solidFill>
                  <a:srgbClr val="000027"/>
                </a:solidFill>
                <a:latin typeface="Arial"/>
                <a:cs typeface="Arial"/>
              </a:rPr>
              <a:t>walk</a:t>
            </a:r>
            <a:r>
              <a:rPr sz="1300" spc="20" dirty="0">
                <a:solidFill>
                  <a:srgbClr val="000027"/>
                </a:solidFill>
                <a:latin typeface="Arial"/>
                <a:cs typeface="Arial"/>
              </a:rPr>
              <a:t> </a:t>
            </a:r>
            <a:r>
              <a:rPr sz="1300" dirty="0">
                <a:solidFill>
                  <a:srgbClr val="000027"/>
                </a:solidFill>
                <a:latin typeface="Arial"/>
                <a:cs typeface="Arial"/>
              </a:rPr>
              <a:t>you</a:t>
            </a:r>
            <a:r>
              <a:rPr sz="1300" spc="15" dirty="0">
                <a:solidFill>
                  <a:srgbClr val="000027"/>
                </a:solidFill>
                <a:latin typeface="Arial"/>
                <a:cs typeface="Arial"/>
              </a:rPr>
              <a:t> </a:t>
            </a:r>
            <a:r>
              <a:rPr sz="1300" dirty="0">
                <a:solidFill>
                  <a:srgbClr val="000027"/>
                </a:solidFill>
                <a:latin typeface="Arial"/>
                <a:cs typeface="Arial"/>
              </a:rPr>
              <a:t>through</a:t>
            </a:r>
            <a:r>
              <a:rPr sz="1300" spc="15" dirty="0">
                <a:solidFill>
                  <a:srgbClr val="000027"/>
                </a:solidFill>
                <a:latin typeface="Arial"/>
                <a:cs typeface="Arial"/>
              </a:rPr>
              <a:t> </a:t>
            </a:r>
            <a:r>
              <a:rPr sz="1300" spc="-10" dirty="0">
                <a:solidFill>
                  <a:srgbClr val="000027"/>
                </a:solidFill>
                <a:latin typeface="Arial"/>
                <a:cs typeface="Arial"/>
              </a:rPr>
              <a:t>specific </a:t>
            </a:r>
            <a:r>
              <a:rPr sz="1300" dirty="0">
                <a:solidFill>
                  <a:srgbClr val="000027"/>
                </a:solidFill>
                <a:latin typeface="Arial"/>
                <a:cs typeface="Arial"/>
              </a:rPr>
              <a:t>examples</a:t>
            </a:r>
            <a:r>
              <a:rPr sz="1300" spc="20" dirty="0">
                <a:solidFill>
                  <a:srgbClr val="000027"/>
                </a:solidFill>
                <a:latin typeface="Arial"/>
                <a:cs typeface="Arial"/>
              </a:rPr>
              <a:t> </a:t>
            </a:r>
            <a:r>
              <a:rPr sz="1300" dirty="0">
                <a:solidFill>
                  <a:srgbClr val="000027"/>
                </a:solidFill>
                <a:latin typeface="Arial"/>
                <a:cs typeface="Arial"/>
              </a:rPr>
              <a:t>on</a:t>
            </a:r>
            <a:r>
              <a:rPr sz="1300" spc="25" dirty="0">
                <a:solidFill>
                  <a:srgbClr val="000027"/>
                </a:solidFill>
                <a:latin typeface="Arial"/>
                <a:cs typeface="Arial"/>
              </a:rPr>
              <a:t> </a:t>
            </a:r>
            <a:r>
              <a:rPr sz="1300" dirty="0">
                <a:solidFill>
                  <a:srgbClr val="000027"/>
                </a:solidFill>
                <a:latin typeface="Arial"/>
                <a:cs typeface="Arial"/>
              </a:rPr>
              <a:t>how</a:t>
            </a:r>
            <a:r>
              <a:rPr sz="1300" spc="20" dirty="0">
                <a:solidFill>
                  <a:srgbClr val="000027"/>
                </a:solidFill>
                <a:latin typeface="Arial"/>
                <a:cs typeface="Arial"/>
              </a:rPr>
              <a:t> </a:t>
            </a:r>
            <a:r>
              <a:rPr sz="1300" dirty="0">
                <a:solidFill>
                  <a:srgbClr val="000027"/>
                </a:solidFill>
                <a:latin typeface="Arial"/>
                <a:cs typeface="Arial"/>
              </a:rPr>
              <a:t>to</a:t>
            </a:r>
            <a:r>
              <a:rPr sz="1300" spc="25" dirty="0">
                <a:solidFill>
                  <a:srgbClr val="000027"/>
                </a:solidFill>
                <a:latin typeface="Arial"/>
                <a:cs typeface="Arial"/>
              </a:rPr>
              <a:t> </a:t>
            </a:r>
            <a:r>
              <a:rPr sz="1300" dirty="0">
                <a:solidFill>
                  <a:srgbClr val="000027"/>
                </a:solidFill>
                <a:latin typeface="Arial"/>
                <a:cs typeface="Arial"/>
              </a:rPr>
              <a:t>create</a:t>
            </a:r>
            <a:r>
              <a:rPr sz="1300" spc="25" dirty="0">
                <a:solidFill>
                  <a:srgbClr val="000027"/>
                </a:solidFill>
                <a:latin typeface="Arial"/>
                <a:cs typeface="Arial"/>
              </a:rPr>
              <a:t> </a:t>
            </a:r>
            <a:r>
              <a:rPr sz="1300" dirty="0">
                <a:solidFill>
                  <a:srgbClr val="000027"/>
                </a:solidFill>
                <a:latin typeface="Arial"/>
                <a:cs typeface="Arial"/>
              </a:rPr>
              <a:t>associated</a:t>
            </a:r>
            <a:r>
              <a:rPr sz="1300" spc="20" dirty="0">
                <a:solidFill>
                  <a:srgbClr val="000027"/>
                </a:solidFill>
                <a:latin typeface="Arial"/>
                <a:cs typeface="Arial"/>
              </a:rPr>
              <a:t> </a:t>
            </a:r>
            <a:r>
              <a:rPr sz="1300" spc="-20" dirty="0">
                <a:solidFill>
                  <a:srgbClr val="000027"/>
                </a:solidFill>
                <a:latin typeface="Arial"/>
                <a:cs typeface="Arial"/>
              </a:rPr>
              <a:t>data </a:t>
            </a:r>
            <a:r>
              <a:rPr sz="1300" dirty="0">
                <a:solidFill>
                  <a:srgbClr val="000027"/>
                </a:solidFill>
                <a:latin typeface="Arial"/>
                <a:cs typeface="Arial"/>
              </a:rPr>
              <a:t>visualizations</a:t>
            </a:r>
            <a:r>
              <a:rPr sz="1300" spc="50" dirty="0">
                <a:solidFill>
                  <a:srgbClr val="000027"/>
                </a:solidFill>
                <a:latin typeface="Arial"/>
                <a:cs typeface="Arial"/>
              </a:rPr>
              <a:t> </a:t>
            </a:r>
            <a:r>
              <a:rPr sz="1300" dirty="0">
                <a:solidFill>
                  <a:srgbClr val="000027"/>
                </a:solidFill>
                <a:latin typeface="Arial"/>
                <a:cs typeface="Arial"/>
              </a:rPr>
              <a:t>with</a:t>
            </a:r>
            <a:r>
              <a:rPr sz="1300" spc="50" dirty="0">
                <a:solidFill>
                  <a:srgbClr val="000027"/>
                </a:solidFill>
                <a:latin typeface="Arial"/>
                <a:cs typeface="Arial"/>
              </a:rPr>
              <a:t> </a:t>
            </a:r>
            <a:r>
              <a:rPr sz="1300" dirty="0">
                <a:solidFill>
                  <a:srgbClr val="000027"/>
                </a:solidFill>
                <a:latin typeface="Arial"/>
                <a:cs typeface="Arial"/>
              </a:rPr>
              <a:t>concepts</a:t>
            </a:r>
            <a:r>
              <a:rPr sz="1300" spc="50" dirty="0">
                <a:solidFill>
                  <a:srgbClr val="000027"/>
                </a:solidFill>
                <a:latin typeface="Arial"/>
                <a:cs typeface="Arial"/>
              </a:rPr>
              <a:t> </a:t>
            </a:r>
            <a:r>
              <a:rPr sz="1300" spc="-10" dirty="0">
                <a:solidFill>
                  <a:srgbClr val="000027"/>
                </a:solidFill>
                <a:latin typeface="Arial"/>
                <a:cs typeface="Arial"/>
              </a:rPr>
              <a:t>explained.</a:t>
            </a:r>
            <a:endParaRPr sz="1300">
              <a:latin typeface="Arial"/>
              <a:cs typeface="Arial"/>
            </a:endParaRPr>
          </a:p>
        </p:txBody>
      </p:sp>
      <p:pic>
        <p:nvPicPr>
          <p:cNvPr id="12" name="object 12"/>
          <p:cNvPicPr/>
          <p:nvPr/>
        </p:nvPicPr>
        <p:blipFill>
          <a:blip r:embed="rId4" cstate="print"/>
          <a:stretch>
            <a:fillRect/>
          </a:stretch>
        </p:blipFill>
        <p:spPr>
          <a:xfrm>
            <a:off x="841597" y="3183148"/>
            <a:ext cx="4107102" cy="2217158"/>
          </a:xfrm>
          <a:prstGeom prst="rect">
            <a:avLst/>
          </a:prstGeom>
        </p:spPr>
      </p:pic>
      <p:pic>
        <p:nvPicPr>
          <p:cNvPr id="13" name="object 13"/>
          <p:cNvPicPr/>
          <p:nvPr/>
        </p:nvPicPr>
        <p:blipFill>
          <a:blip r:embed="rId5" cstate="print"/>
          <a:stretch>
            <a:fillRect/>
          </a:stretch>
        </p:blipFill>
        <p:spPr>
          <a:xfrm>
            <a:off x="5613974" y="3183148"/>
            <a:ext cx="4107101" cy="2217158"/>
          </a:xfrm>
          <a:prstGeom prst="rect">
            <a:avLst/>
          </a:prstGeom>
        </p:spPr>
      </p:pic>
      <p:sp>
        <p:nvSpPr>
          <p:cNvPr id="16" name="object 16"/>
          <p:cNvSpPr txBox="1">
            <a:spLocks noGrp="1"/>
          </p:cNvSpPr>
          <p:nvPr>
            <p:ph type="title"/>
          </p:nvPr>
        </p:nvSpPr>
        <p:spPr>
          <a:prstGeom prst="rect">
            <a:avLst/>
          </a:prstGeom>
        </p:spPr>
        <p:txBody>
          <a:bodyPr vert="horz" wrap="square" lIns="0" tIns="12065" rIns="0" bIns="0" rtlCol="0">
            <a:spAutoFit/>
          </a:bodyPr>
          <a:lstStyle/>
          <a:p>
            <a:pPr marL="1222375" marR="5080" indent="-1210310">
              <a:lnSpc>
                <a:spcPct val="100000"/>
              </a:lnSpc>
              <a:spcBef>
                <a:spcPts val="95"/>
              </a:spcBef>
              <a:tabLst>
                <a:tab pos="5071745" algn="l"/>
              </a:tabLst>
            </a:pPr>
            <a:r>
              <a:rPr dirty="0">
                <a:solidFill>
                  <a:srgbClr val="000027"/>
                </a:solidFill>
              </a:rPr>
              <a:t>Content</a:t>
            </a:r>
            <a:r>
              <a:rPr spc="-170" dirty="0">
                <a:solidFill>
                  <a:srgbClr val="000027"/>
                </a:solidFill>
              </a:rPr>
              <a:t> </a:t>
            </a:r>
            <a:r>
              <a:rPr dirty="0">
                <a:solidFill>
                  <a:srgbClr val="000027"/>
                </a:solidFill>
              </a:rPr>
              <a:t>built</a:t>
            </a:r>
            <a:r>
              <a:rPr spc="-160" dirty="0">
                <a:solidFill>
                  <a:srgbClr val="000027"/>
                </a:solidFill>
              </a:rPr>
              <a:t> </a:t>
            </a:r>
            <a:r>
              <a:rPr spc="-25" dirty="0">
                <a:solidFill>
                  <a:srgbClr val="000027"/>
                </a:solidFill>
              </a:rPr>
              <a:t>for</a:t>
            </a:r>
            <a:r>
              <a:rPr dirty="0">
                <a:solidFill>
                  <a:srgbClr val="000027"/>
                </a:solidFill>
              </a:rPr>
              <a:t>	</a:t>
            </a:r>
            <a:r>
              <a:rPr spc="-10" dirty="0">
                <a:solidFill>
                  <a:srgbClr val="000027"/>
                </a:solidFill>
              </a:rPr>
              <a:t>today’s</a:t>
            </a:r>
            <a:r>
              <a:rPr spc="-305" dirty="0">
                <a:solidFill>
                  <a:srgbClr val="000027"/>
                </a:solidFill>
              </a:rPr>
              <a:t> </a:t>
            </a:r>
            <a:r>
              <a:rPr spc="-10" dirty="0">
                <a:solidFill>
                  <a:srgbClr val="000027"/>
                </a:solidFill>
              </a:rPr>
              <a:t>health </a:t>
            </a:r>
            <a:r>
              <a:rPr dirty="0">
                <a:solidFill>
                  <a:srgbClr val="000027"/>
                </a:solidFill>
              </a:rPr>
              <a:t>information</a:t>
            </a:r>
            <a:r>
              <a:rPr spc="-275" dirty="0">
                <a:solidFill>
                  <a:srgbClr val="000027"/>
                </a:solidFill>
              </a:rPr>
              <a:t> </a:t>
            </a:r>
            <a:r>
              <a:rPr spc="-10" dirty="0">
                <a:solidFill>
                  <a:srgbClr val="000027"/>
                </a:solidFill>
              </a:rPr>
              <a:t>profession</a:t>
            </a:r>
          </a:p>
        </p:txBody>
      </p:sp>
      <p:pic>
        <p:nvPicPr>
          <p:cNvPr id="20" name="Picture 19" descr="A person looking at a computer&#10;&#10;Description automatically generated">
            <a:extLst>
              <a:ext uri="{FF2B5EF4-FFF2-40B4-BE49-F238E27FC236}">
                <a16:creationId xmlns:a16="http://schemas.microsoft.com/office/drawing/2014/main" id="{7181A7A4-5976-E864-9B1B-15B24E4DC837}"/>
              </a:ext>
            </a:extLst>
          </p:cNvPr>
          <p:cNvPicPr>
            <a:picLocks noChangeAspect="1"/>
          </p:cNvPicPr>
          <p:nvPr/>
        </p:nvPicPr>
        <p:blipFill rotWithShape="1">
          <a:blip r:embed="rId6">
            <a:extLst>
              <a:ext uri="{28A0092B-C50C-407E-A947-70E740481C1C}">
                <a14:useLocalDpi xmlns:a14="http://schemas.microsoft.com/office/drawing/2010/main" val="0"/>
              </a:ext>
            </a:extLst>
          </a:blip>
          <a:srcRect t="6900" b="25052"/>
          <a:stretch/>
        </p:blipFill>
        <p:spPr>
          <a:xfrm>
            <a:off x="10357293" y="3244365"/>
            <a:ext cx="4155241" cy="2192789"/>
          </a:xfrm>
          <a:prstGeom prst="roundRect">
            <a:avLst/>
          </a:prstGeom>
        </p:spPr>
      </p:pic>
      <p:pic>
        <p:nvPicPr>
          <p:cNvPr id="22" name="Picture 21" descr="A person with a blurry image of the same color&#10;&#10;Description automatically generated with medium confidence">
            <a:extLst>
              <a:ext uri="{FF2B5EF4-FFF2-40B4-BE49-F238E27FC236}">
                <a16:creationId xmlns:a16="http://schemas.microsoft.com/office/drawing/2014/main" id="{E80AD23E-0D88-33C3-35A6-2E4E909C43CE}"/>
              </a:ext>
            </a:extLst>
          </p:cNvPr>
          <p:cNvPicPr>
            <a:picLocks noChangeAspect="1"/>
          </p:cNvPicPr>
          <p:nvPr/>
        </p:nvPicPr>
        <p:blipFill rotWithShape="1">
          <a:blip r:embed="rId7">
            <a:extLst>
              <a:ext uri="{28A0092B-C50C-407E-A947-70E740481C1C}">
                <a14:useLocalDpi xmlns:a14="http://schemas.microsoft.com/office/drawing/2010/main" val="0"/>
              </a:ext>
            </a:extLst>
          </a:blip>
          <a:srcRect t="15306" r="1158" b="5575"/>
          <a:stretch/>
        </p:blipFill>
        <p:spPr>
          <a:xfrm>
            <a:off x="15253496" y="3213231"/>
            <a:ext cx="4107101" cy="2192790"/>
          </a:xfrm>
          <a:prstGeom prst="round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FFFF"/>
          </a:solidFill>
        </p:spPr>
        <p:txBody>
          <a:bodyPr wrap="square" lIns="0" tIns="0" rIns="0" bIns="0" rtlCol="0"/>
          <a:lstStyle/>
          <a:p>
            <a:endParaRPr/>
          </a:p>
        </p:txBody>
      </p:sp>
      <p:sp>
        <p:nvSpPr>
          <p:cNvPr id="3" name="object 3"/>
          <p:cNvSpPr/>
          <p:nvPr/>
        </p:nvSpPr>
        <p:spPr>
          <a:xfrm>
            <a:off x="10270147" y="10701407"/>
            <a:ext cx="243204" cy="156210"/>
          </a:xfrm>
          <a:custGeom>
            <a:avLst/>
            <a:gdLst/>
            <a:ahLst/>
            <a:cxnLst/>
            <a:rect l="l" t="t" r="r" b="b"/>
            <a:pathLst>
              <a:path w="243204" h="156209">
                <a:moveTo>
                  <a:pt x="71920" y="66611"/>
                </a:moveTo>
                <a:lnTo>
                  <a:pt x="52743" y="33845"/>
                </a:lnTo>
                <a:lnTo>
                  <a:pt x="52374" y="33845"/>
                </a:lnTo>
                <a:lnTo>
                  <a:pt x="55448" y="41490"/>
                </a:lnTo>
                <a:lnTo>
                  <a:pt x="57492" y="48056"/>
                </a:lnTo>
                <a:lnTo>
                  <a:pt x="59004" y="54927"/>
                </a:lnTo>
                <a:lnTo>
                  <a:pt x="59855" y="62064"/>
                </a:lnTo>
                <a:lnTo>
                  <a:pt x="59982" y="63817"/>
                </a:lnTo>
                <a:lnTo>
                  <a:pt x="60312" y="66281"/>
                </a:lnTo>
                <a:lnTo>
                  <a:pt x="62522" y="74803"/>
                </a:lnTo>
                <a:lnTo>
                  <a:pt x="63919" y="82321"/>
                </a:lnTo>
                <a:lnTo>
                  <a:pt x="65074" y="91173"/>
                </a:lnTo>
                <a:lnTo>
                  <a:pt x="65595" y="91173"/>
                </a:lnTo>
                <a:lnTo>
                  <a:pt x="68643" y="82372"/>
                </a:lnTo>
                <a:lnTo>
                  <a:pt x="70523" y="75006"/>
                </a:lnTo>
                <a:lnTo>
                  <a:pt x="71704" y="67881"/>
                </a:lnTo>
                <a:lnTo>
                  <a:pt x="71920" y="66611"/>
                </a:lnTo>
                <a:close/>
              </a:path>
              <a:path w="243204" h="156209">
                <a:moveTo>
                  <a:pt x="71996" y="34353"/>
                </a:moveTo>
                <a:lnTo>
                  <a:pt x="46024" y="6451"/>
                </a:lnTo>
                <a:lnTo>
                  <a:pt x="4622" y="0"/>
                </a:lnTo>
                <a:lnTo>
                  <a:pt x="1371" y="190"/>
                </a:lnTo>
                <a:lnTo>
                  <a:pt x="0" y="431"/>
                </a:lnTo>
                <a:lnTo>
                  <a:pt x="1536" y="368"/>
                </a:lnTo>
                <a:lnTo>
                  <a:pt x="12115" y="1498"/>
                </a:lnTo>
                <a:lnTo>
                  <a:pt x="28905" y="6172"/>
                </a:lnTo>
                <a:lnTo>
                  <a:pt x="48742" y="15786"/>
                </a:lnTo>
                <a:lnTo>
                  <a:pt x="68529" y="31750"/>
                </a:lnTo>
                <a:lnTo>
                  <a:pt x="70434" y="33743"/>
                </a:lnTo>
                <a:lnTo>
                  <a:pt x="71996" y="34353"/>
                </a:lnTo>
                <a:close/>
              </a:path>
              <a:path w="243204" h="156209">
                <a:moveTo>
                  <a:pt x="73634" y="53086"/>
                </a:moveTo>
                <a:lnTo>
                  <a:pt x="52768" y="20548"/>
                </a:lnTo>
                <a:lnTo>
                  <a:pt x="31775" y="8966"/>
                </a:lnTo>
                <a:lnTo>
                  <a:pt x="39573" y="14173"/>
                </a:lnTo>
                <a:lnTo>
                  <a:pt x="45161" y="19685"/>
                </a:lnTo>
                <a:lnTo>
                  <a:pt x="50292" y="28079"/>
                </a:lnTo>
                <a:lnTo>
                  <a:pt x="51904" y="30264"/>
                </a:lnTo>
                <a:lnTo>
                  <a:pt x="58089" y="37960"/>
                </a:lnTo>
                <a:lnTo>
                  <a:pt x="62738" y="44653"/>
                </a:lnTo>
                <a:lnTo>
                  <a:pt x="67068" y="51701"/>
                </a:lnTo>
                <a:lnTo>
                  <a:pt x="71996" y="60807"/>
                </a:lnTo>
                <a:lnTo>
                  <a:pt x="72847" y="61264"/>
                </a:lnTo>
                <a:lnTo>
                  <a:pt x="73634" y="53086"/>
                </a:lnTo>
                <a:close/>
              </a:path>
              <a:path w="243204" h="156209">
                <a:moveTo>
                  <a:pt x="87490" y="108000"/>
                </a:moveTo>
                <a:lnTo>
                  <a:pt x="75044" y="72999"/>
                </a:lnTo>
                <a:lnTo>
                  <a:pt x="72821" y="81064"/>
                </a:lnTo>
                <a:lnTo>
                  <a:pt x="70345" y="88036"/>
                </a:lnTo>
                <a:lnTo>
                  <a:pt x="66751" y="96393"/>
                </a:lnTo>
                <a:lnTo>
                  <a:pt x="66382" y="98513"/>
                </a:lnTo>
                <a:lnTo>
                  <a:pt x="67144" y="107467"/>
                </a:lnTo>
                <a:lnTo>
                  <a:pt x="67614" y="123355"/>
                </a:lnTo>
                <a:lnTo>
                  <a:pt x="68414" y="123799"/>
                </a:lnTo>
                <a:lnTo>
                  <a:pt x="74764" y="118948"/>
                </a:lnTo>
                <a:lnTo>
                  <a:pt x="80289" y="114858"/>
                </a:lnTo>
                <a:lnTo>
                  <a:pt x="87096" y="110058"/>
                </a:lnTo>
                <a:lnTo>
                  <a:pt x="87490" y="108000"/>
                </a:lnTo>
                <a:close/>
              </a:path>
              <a:path w="243204" h="156209">
                <a:moveTo>
                  <a:pt x="103098" y="148196"/>
                </a:moveTo>
                <a:lnTo>
                  <a:pt x="90131" y="116573"/>
                </a:lnTo>
                <a:lnTo>
                  <a:pt x="88734" y="115658"/>
                </a:lnTo>
                <a:lnTo>
                  <a:pt x="81267" y="119913"/>
                </a:lnTo>
                <a:lnTo>
                  <a:pt x="75285" y="123532"/>
                </a:lnTo>
                <a:lnTo>
                  <a:pt x="68567" y="127876"/>
                </a:lnTo>
                <a:lnTo>
                  <a:pt x="67767" y="129400"/>
                </a:lnTo>
                <a:lnTo>
                  <a:pt x="67957" y="137541"/>
                </a:lnTo>
                <a:lnTo>
                  <a:pt x="68173" y="144043"/>
                </a:lnTo>
                <a:lnTo>
                  <a:pt x="69049" y="151091"/>
                </a:lnTo>
                <a:lnTo>
                  <a:pt x="70307" y="151803"/>
                </a:lnTo>
                <a:lnTo>
                  <a:pt x="78092" y="151028"/>
                </a:lnTo>
                <a:lnTo>
                  <a:pt x="84924" y="150456"/>
                </a:lnTo>
                <a:lnTo>
                  <a:pt x="92290" y="149987"/>
                </a:lnTo>
                <a:lnTo>
                  <a:pt x="102222" y="149517"/>
                </a:lnTo>
                <a:lnTo>
                  <a:pt x="103098" y="148196"/>
                </a:lnTo>
                <a:close/>
              </a:path>
              <a:path w="243204" h="156209">
                <a:moveTo>
                  <a:pt x="112166" y="92913"/>
                </a:moveTo>
                <a:lnTo>
                  <a:pt x="89662" y="58343"/>
                </a:lnTo>
                <a:lnTo>
                  <a:pt x="79184" y="46075"/>
                </a:lnTo>
                <a:lnTo>
                  <a:pt x="78892" y="53441"/>
                </a:lnTo>
                <a:lnTo>
                  <a:pt x="78041" y="59956"/>
                </a:lnTo>
                <a:lnTo>
                  <a:pt x="76339" y="67868"/>
                </a:lnTo>
                <a:lnTo>
                  <a:pt x="76784" y="70345"/>
                </a:lnTo>
                <a:lnTo>
                  <a:pt x="80848" y="80175"/>
                </a:lnTo>
                <a:lnTo>
                  <a:pt x="83870" y="88188"/>
                </a:lnTo>
                <a:lnTo>
                  <a:pt x="90131" y="105994"/>
                </a:lnTo>
                <a:lnTo>
                  <a:pt x="91503" y="106895"/>
                </a:lnTo>
                <a:lnTo>
                  <a:pt x="98488" y="101993"/>
                </a:lnTo>
                <a:lnTo>
                  <a:pt x="104622" y="97815"/>
                </a:lnTo>
                <a:lnTo>
                  <a:pt x="112166" y="92913"/>
                </a:lnTo>
                <a:close/>
              </a:path>
              <a:path w="243204" h="156209">
                <a:moveTo>
                  <a:pt x="139928" y="75196"/>
                </a:moveTo>
                <a:lnTo>
                  <a:pt x="108445" y="45504"/>
                </a:lnTo>
                <a:lnTo>
                  <a:pt x="76606" y="22199"/>
                </a:lnTo>
                <a:lnTo>
                  <a:pt x="78244" y="28511"/>
                </a:lnTo>
                <a:lnTo>
                  <a:pt x="79019" y="34264"/>
                </a:lnTo>
                <a:lnTo>
                  <a:pt x="79260" y="41402"/>
                </a:lnTo>
                <a:lnTo>
                  <a:pt x="80835" y="43992"/>
                </a:lnTo>
                <a:lnTo>
                  <a:pt x="90551" y="55587"/>
                </a:lnTo>
                <a:lnTo>
                  <a:pt x="98107" y="65417"/>
                </a:lnTo>
                <a:lnTo>
                  <a:pt x="114642" y="88277"/>
                </a:lnTo>
                <a:lnTo>
                  <a:pt x="117043" y="89674"/>
                </a:lnTo>
                <a:lnTo>
                  <a:pt x="131572" y="80314"/>
                </a:lnTo>
                <a:lnTo>
                  <a:pt x="139928" y="75196"/>
                </a:lnTo>
                <a:close/>
              </a:path>
              <a:path w="243204" h="156209">
                <a:moveTo>
                  <a:pt x="159410" y="147523"/>
                </a:moveTo>
                <a:lnTo>
                  <a:pt x="128930" y="114579"/>
                </a:lnTo>
                <a:lnTo>
                  <a:pt x="119659" y="101904"/>
                </a:lnTo>
                <a:lnTo>
                  <a:pt x="117221" y="100482"/>
                </a:lnTo>
                <a:lnTo>
                  <a:pt x="108483" y="104838"/>
                </a:lnTo>
                <a:lnTo>
                  <a:pt x="101485" y="108508"/>
                </a:lnTo>
                <a:lnTo>
                  <a:pt x="93687" y="112903"/>
                </a:lnTo>
                <a:lnTo>
                  <a:pt x="93268" y="114935"/>
                </a:lnTo>
                <a:lnTo>
                  <a:pt x="96824" y="124434"/>
                </a:lnTo>
                <a:lnTo>
                  <a:pt x="99949" y="131914"/>
                </a:lnTo>
                <a:lnTo>
                  <a:pt x="103428" y="139192"/>
                </a:lnTo>
                <a:lnTo>
                  <a:pt x="108419" y="147916"/>
                </a:lnTo>
                <a:lnTo>
                  <a:pt x="111036" y="149186"/>
                </a:lnTo>
                <a:lnTo>
                  <a:pt x="122872" y="148907"/>
                </a:lnTo>
                <a:lnTo>
                  <a:pt x="133210" y="148844"/>
                </a:lnTo>
                <a:lnTo>
                  <a:pt x="144335" y="148971"/>
                </a:lnTo>
                <a:lnTo>
                  <a:pt x="159258" y="149415"/>
                </a:lnTo>
                <a:lnTo>
                  <a:pt x="159410" y="147523"/>
                </a:lnTo>
                <a:close/>
              </a:path>
              <a:path w="243204" h="156209">
                <a:moveTo>
                  <a:pt x="242798" y="155994"/>
                </a:moveTo>
                <a:lnTo>
                  <a:pt x="241147" y="153073"/>
                </a:lnTo>
                <a:lnTo>
                  <a:pt x="235140" y="149072"/>
                </a:lnTo>
                <a:lnTo>
                  <a:pt x="211975" y="133083"/>
                </a:lnTo>
                <a:lnTo>
                  <a:pt x="191858" y="118071"/>
                </a:lnTo>
                <a:lnTo>
                  <a:pt x="174142" y="103809"/>
                </a:lnTo>
                <a:lnTo>
                  <a:pt x="154520" y="86880"/>
                </a:lnTo>
                <a:lnTo>
                  <a:pt x="150431" y="84886"/>
                </a:lnTo>
                <a:lnTo>
                  <a:pt x="130251" y="94132"/>
                </a:lnTo>
                <a:lnTo>
                  <a:pt x="123024" y="97675"/>
                </a:lnTo>
                <a:lnTo>
                  <a:pt x="123418" y="100241"/>
                </a:lnTo>
                <a:lnTo>
                  <a:pt x="152781" y="134467"/>
                </a:lnTo>
                <a:lnTo>
                  <a:pt x="189865" y="150964"/>
                </a:lnTo>
                <a:lnTo>
                  <a:pt x="205028" y="152107"/>
                </a:lnTo>
                <a:lnTo>
                  <a:pt x="221221" y="153593"/>
                </a:lnTo>
                <a:lnTo>
                  <a:pt x="242798" y="155994"/>
                </a:lnTo>
                <a:close/>
              </a:path>
            </a:pathLst>
          </a:custGeom>
          <a:solidFill>
            <a:srgbClr val="000027"/>
          </a:solidFill>
        </p:spPr>
        <p:txBody>
          <a:bodyPr wrap="square" lIns="0" tIns="0" rIns="0" bIns="0" rtlCol="0"/>
          <a:lstStyle/>
          <a:p>
            <a:endParaRPr/>
          </a:p>
        </p:txBody>
      </p:sp>
      <p:pic>
        <p:nvPicPr>
          <p:cNvPr id="4" name="object 4"/>
          <p:cNvPicPr/>
          <p:nvPr/>
        </p:nvPicPr>
        <p:blipFill>
          <a:blip r:embed="rId2" cstate="print"/>
          <a:stretch>
            <a:fillRect/>
          </a:stretch>
        </p:blipFill>
        <p:spPr>
          <a:xfrm>
            <a:off x="9742529" y="10707598"/>
            <a:ext cx="130414" cy="141168"/>
          </a:xfrm>
          <a:prstGeom prst="rect">
            <a:avLst/>
          </a:prstGeom>
        </p:spPr>
      </p:pic>
      <p:sp>
        <p:nvSpPr>
          <p:cNvPr id="5" name="object 5"/>
          <p:cNvSpPr/>
          <p:nvPr/>
        </p:nvSpPr>
        <p:spPr>
          <a:xfrm>
            <a:off x="10171731" y="10754158"/>
            <a:ext cx="132715" cy="94615"/>
          </a:xfrm>
          <a:custGeom>
            <a:avLst/>
            <a:gdLst/>
            <a:ahLst/>
            <a:cxnLst/>
            <a:rect l="l" t="t" r="r" b="b"/>
            <a:pathLst>
              <a:path w="132715" h="94615">
                <a:moveTo>
                  <a:pt x="71317" y="0"/>
                </a:moveTo>
                <a:lnTo>
                  <a:pt x="21915" y="6732"/>
                </a:lnTo>
                <a:lnTo>
                  <a:pt x="104" y="48773"/>
                </a:lnTo>
                <a:lnTo>
                  <a:pt x="0" y="53935"/>
                </a:lnTo>
                <a:lnTo>
                  <a:pt x="1214" y="65704"/>
                </a:lnTo>
                <a:lnTo>
                  <a:pt x="37004" y="93808"/>
                </a:lnTo>
                <a:lnTo>
                  <a:pt x="106153" y="94353"/>
                </a:lnTo>
                <a:lnTo>
                  <a:pt x="106153" y="81222"/>
                </a:lnTo>
                <a:lnTo>
                  <a:pt x="46794" y="81222"/>
                </a:lnTo>
                <a:lnTo>
                  <a:pt x="41789" y="80939"/>
                </a:lnTo>
                <a:lnTo>
                  <a:pt x="19695" y="46124"/>
                </a:lnTo>
                <a:lnTo>
                  <a:pt x="20135" y="39862"/>
                </a:lnTo>
                <a:lnTo>
                  <a:pt x="50294" y="14690"/>
                </a:lnTo>
                <a:lnTo>
                  <a:pt x="61034" y="13643"/>
                </a:lnTo>
                <a:lnTo>
                  <a:pt x="79484" y="13737"/>
                </a:lnTo>
                <a:lnTo>
                  <a:pt x="112394" y="33998"/>
                </a:lnTo>
                <a:lnTo>
                  <a:pt x="112572" y="36103"/>
                </a:lnTo>
                <a:lnTo>
                  <a:pt x="112572" y="94604"/>
                </a:lnTo>
                <a:lnTo>
                  <a:pt x="132194" y="94604"/>
                </a:lnTo>
                <a:lnTo>
                  <a:pt x="132194" y="35245"/>
                </a:lnTo>
                <a:lnTo>
                  <a:pt x="131587" y="27255"/>
                </a:lnTo>
                <a:lnTo>
                  <a:pt x="100195" y="2020"/>
                </a:lnTo>
                <a:lnTo>
                  <a:pt x="87829" y="994"/>
                </a:lnTo>
                <a:lnTo>
                  <a:pt x="82217" y="345"/>
                </a:lnTo>
                <a:lnTo>
                  <a:pt x="71317" y="0"/>
                </a:lnTo>
                <a:close/>
              </a:path>
            </a:pathLst>
          </a:custGeom>
          <a:solidFill>
            <a:srgbClr val="000027"/>
          </a:solidFill>
        </p:spPr>
        <p:txBody>
          <a:bodyPr wrap="square" lIns="0" tIns="0" rIns="0" bIns="0" rtlCol="0"/>
          <a:lstStyle/>
          <a:p>
            <a:endParaRPr/>
          </a:p>
        </p:txBody>
      </p:sp>
      <p:sp>
        <p:nvSpPr>
          <p:cNvPr id="6" name="object 6"/>
          <p:cNvSpPr/>
          <p:nvPr/>
        </p:nvSpPr>
        <p:spPr>
          <a:xfrm>
            <a:off x="9895611" y="10753820"/>
            <a:ext cx="260350" cy="95250"/>
          </a:xfrm>
          <a:custGeom>
            <a:avLst/>
            <a:gdLst/>
            <a:ahLst/>
            <a:cxnLst/>
            <a:rect l="l" t="t" r="r" b="b"/>
            <a:pathLst>
              <a:path w="260350" h="95250">
                <a:moveTo>
                  <a:pt x="19621" y="1397"/>
                </a:moveTo>
                <a:lnTo>
                  <a:pt x="0" y="1397"/>
                </a:lnTo>
                <a:lnTo>
                  <a:pt x="0" y="94945"/>
                </a:lnTo>
                <a:lnTo>
                  <a:pt x="19621" y="94945"/>
                </a:lnTo>
                <a:lnTo>
                  <a:pt x="19621" y="1397"/>
                </a:lnTo>
                <a:close/>
              </a:path>
              <a:path w="260350" h="95250">
                <a:moveTo>
                  <a:pt x="260223" y="36703"/>
                </a:moveTo>
                <a:lnTo>
                  <a:pt x="235381" y="2692"/>
                </a:lnTo>
                <a:lnTo>
                  <a:pt x="200075" y="0"/>
                </a:lnTo>
                <a:lnTo>
                  <a:pt x="186156" y="482"/>
                </a:lnTo>
                <a:lnTo>
                  <a:pt x="151130" y="13995"/>
                </a:lnTo>
                <a:lnTo>
                  <a:pt x="147154" y="8674"/>
                </a:lnTo>
                <a:lnTo>
                  <a:pt x="102184" y="0"/>
                </a:lnTo>
                <a:lnTo>
                  <a:pt x="82550" y="685"/>
                </a:lnTo>
                <a:lnTo>
                  <a:pt x="42875" y="24117"/>
                </a:lnTo>
                <a:lnTo>
                  <a:pt x="42037" y="94945"/>
                </a:lnTo>
                <a:lnTo>
                  <a:pt x="61658" y="94945"/>
                </a:lnTo>
                <a:lnTo>
                  <a:pt x="61722" y="36004"/>
                </a:lnTo>
                <a:lnTo>
                  <a:pt x="62814" y="30911"/>
                </a:lnTo>
                <a:lnTo>
                  <a:pt x="112674" y="14071"/>
                </a:lnTo>
                <a:lnTo>
                  <a:pt x="119418" y="15379"/>
                </a:lnTo>
                <a:lnTo>
                  <a:pt x="141312" y="45796"/>
                </a:lnTo>
                <a:lnTo>
                  <a:pt x="141312" y="94945"/>
                </a:lnTo>
                <a:lnTo>
                  <a:pt x="160934" y="94945"/>
                </a:lnTo>
                <a:lnTo>
                  <a:pt x="161086" y="37033"/>
                </a:lnTo>
                <a:lnTo>
                  <a:pt x="189585" y="14071"/>
                </a:lnTo>
                <a:lnTo>
                  <a:pt x="206654" y="14579"/>
                </a:lnTo>
                <a:lnTo>
                  <a:pt x="240538" y="36004"/>
                </a:lnTo>
                <a:lnTo>
                  <a:pt x="240601" y="94945"/>
                </a:lnTo>
                <a:lnTo>
                  <a:pt x="260223" y="94945"/>
                </a:lnTo>
                <a:lnTo>
                  <a:pt x="260223" y="36703"/>
                </a:lnTo>
                <a:close/>
              </a:path>
            </a:pathLst>
          </a:custGeom>
          <a:solidFill>
            <a:srgbClr val="000027"/>
          </a:solidFill>
        </p:spPr>
        <p:txBody>
          <a:bodyPr wrap="square" lIns="0" tIns="0" rIns="0" bIns="0" rtlCol="0"/>
          <a:lstStyle/>
          <a:p>
            <a:endParaRPr/>
          </a:p>
        </p:txBody>
      </p:sp>
      <p:pic>
        <p:nvPicPr>
          <p:cNvPr id="7" name="object 7"/>
          <p:cNvPicPr/>
          <p:nvPr/>
        </p:nvPicPr>
        <p:blipFill>
          <a:blip r:embed="rId3" cstate="print"/>
          <a:stretch>
            <a:fillRect/>
          </a:stretch>
        </p:blipFill>
        <p:spPr>
          <a:xfrm>
            <a:off x="9592947" y="10754890"/>
            <a:ext cx="129263" cy="94279"/>
          </a:xfrm>
          <a:prstGeom prst="rect">
            <a:avLst/>
          </a:prstGeom>
        </p:spPr>
      </p:pic>
      <p:sp>
        <p:nvSpPr>
          <p:cNvPr id="8" name="object 8"/>
          <p:cNvSpPr txBox="1"/>
          <p:nvPr/>
        </p:nvSpPr>
        <p:spPr>
          <a:xfrm>
            <a:off x="8524396" y="5688231"/>
            <a:ext cx="3048635" cy="499111"/>
          </a:xfrm>
          <a:prstGeom prst="rect">
            <a:avLst/>
          </a:prstGeom>
        </p:spPr>
        <p:txBody>
          <a:bodyPr vert="horz" wrap="square" lIns="0" tIns="11430" rIns="0" bIns="0" rtlCol="0">
            <a:spAutoFit/>
          </a:bodyPr>
          <a:lstStyle/>
          <a:p>
            <a:pPr marL="12700" marR="5080">
              <a:lnSpc>
                <a:spcPct val="113700"/>
              </a:lnSpc>
              <a:spcBef>
                <a:spcPts val="90"/>
              </a:spcBef>
            </a:pPr>
            <a:r>
              <a:rPr lang="en-CA" sz="1450" b="1" dirty="0">
                <a:solidFill>
                  <a:srgbClr val="000027"/>
                </a:solidFill>
                <a:latin typeface="Arial"/>
                <a:cs typeface="Arial"/>
              </a:rPr>
              <a:t>Workshop: Let’s brush up on Alternative Level of Care</a:t>
            </a:r>
            <a:endParaRPr sz="1450" dirty="0">
              <a:latin typeface="Arial"/>
              <a:cs typeface="Arial"/>
            </a:endParaRPr>
          </a:p>
        </p:txBody>
      </p:sp>
      <p:sp>
        <p:nvSpPr>
          <p:cNvPr id="9" name="object 9"/>
          <p:cNvSpPr txBox="1"/>
          <p:nvPr/>
        </p:nvSpPr>
        <p:spPr>
          <a:xfrm>
            <a:off x="8524397" y="6312232"/>
            <a:ext cx="3048635" cy="2527038"/>
          </a:xfrm>
          <a:prstGeom prst="rect">
            <a:avLst/>
          </a:prstGeom>
        </p:spPr>
        <p:txBody>
          <a:bodyPr vert="horz" wrap="square" lIns="0" tIns="12065" rIns="0" bIns="0" rtlCol="0">
            <a:spAutoFit/>
          </a:bodyPr>
          <a:lstStyle/>
          <a:p>
            <a:pPr marL="12700" marR="5080">
              <a:lnSpc>
                <a:spcPct val="126800"/>
              </a:lnSpc>
              <a:spcBef>
                <a:spcPts val="95"/>
              </a:spcBef>
            </a:pPr>
            <a:r>
              <a:rPr lang="en-CA" sz="1300" dirty="0">
                <a:solidFill>
                  <a:srgbClr val="000027"/>
                </a:solidFill>
                <a:latin typeface="Arial"/>
                <a:cs typeface="Arial"/>
              </a:rPr>
              <a:t>We will be reviewing a medical chart and applying the Canadian Coding Standards and ICD-10-CA/CCI. We will review the variances in the coding together and come to a higher level general consensus. Due to limited time, this chart review will be more focused on the Alternative Level of Care component but all codes will be available for your review to see how you and your team did.</a:t>
            </a:r>
            <a:endParaRPr sz="1300" dirty="0">
              <a:latin typeface="Arial"/>
              <a:cs typeface="Arial"/>
            </a:endParaRPr>
          </a:p>
        </p:txBody>
      </p:sp>
      <p:sp>
        <p:nvSpPr>
          <p:cNvPr id="10" name="object 10"/>
          <p:cNvSpPr txBox="1"/>
          <p:nvPr/>
        </p:nvSpPr>
        <p:spPr>
          <a:xfrm>
            <a:off x="1017373" y="5688231"/>
            <a:ext cx="2884170" cy="244747"/>
          </a:xfrm>
          <a:prstGeom prst="rect">
            <a:avLst/>
          </a:prstGeom>
        </p:spPr>
        <p:txBody>
          <a:bodyPr vert="horz" wrap="square" lIns="0" tIns="11430" rIns="0" bIns="0" rtlCol="0">
            <a:spAutoFit/>
          </a:bodyPr>
          <a:lstStyle/>
          <a:p>
            <a:pPr marL="12700" marR="5080">
              <a:lnSpc>
                <a:spcPct val="113700"/>
              </a:lnSpc>
              <a:spcBef>
                <a:spcPts val="90"/>
              </a:spcBef>
            </a:pPr>
            <a:r>
              <a:rPr lang="en-CA" sz="1450" b="1" dirty="0">
                <a:solidFill>
                  <a:srgbClr val="000027"/>
                </a:solidFill>
                <a:latin typeface="Arial"/>
                <a:cs typeface="Arial"/>
              </a:rPr>
              <a:t>Zeroing in on Z-Codes</a:t>
            </a:r>
            <a:endParaRPr sz="1450" dirty="0">
              <a:latin typeface="Arial"/>
              <a:cs typeface="Arial"/>
            </a:endParaRPr>
          </a:p>
        </p:txBody>
      </p:sp>
      <p:sp>
        <p:nvSpPr>
          <p:cNvPr id="11" name="object 11"/>
          <p:cNvSpPr txBox="1"/>
          <p:nvPr/>
        </p:nvSpPr>
        <p:spPr>
          <a:xfrm>
            <a:off x="962128" y="5978425"/>
            <a:ext cx="2994660" cy="4559390"/>
          </a:xfrm>
          <a:prstGeom prst="rect">
            <a:avLst/>
          </a:prstGeom>
        </p:spPr>
        <p:txBody>
          <a:bodyPr vert="horz" wrap="square" lIns="0" tIns="12065" rIns="0" bIns="0" rtlCol="0">
            <a:spAutoFit/>
          </a:bodyPr>
          <a:lstStyle/>
          <a:p>
            <a:pPr marL="12700" marR="143510">
              <a:lnSpc>
                <a:spcPct val="126800"/>
              </a:lnSpc>
              <a:spcBef>
                <a:spcPts val="95"/>
              </a:spcBef>
            </a:pPr>
            <a:r>
              <a:rPr lang="en-CA" sz="1300" dirty="0">
                <a:solidFill>
                  <a:srgbClr val="000027"/>
                </a:solidFill>
                <a:latin typeface="Arial"/>
                <a:cs typeface="Arial"/>
              </a:rPr>
              <a:t>This education session will focus on the accurate diagnosis code assignment for Z codes for Admission for Observation, Follow-up Examination, Convalescence, and Screening for Specific Diseases. A concise description of each code will be given and the logic and rationale behind code assignment will be demonstrated. Example cases will be provided with interactive polling questions for HIM professionals to test their knowledge. Following completion of the session, attendees will be able to accurately define and contrast the above Z codes and apply logical steps to arrive at the correct diagnosis code assignment.</a:t>
            </a:r>
            <a:endParaRPr sz="1300" dirty="0">
              <a:latin typeface="Arial"/>
              <a:cs typeface="Arial"/>
            </a:endParaRPr>
          </a:p>
        </p:txBody>
      </p:sp>
      <p:sp>
        <p:nvSpPr>
          <p:cNvPr id="14" name="object 14"/>
          <p:cNvSpPr txBox="1">
            <a:spLocks noGrp="1"/>
          </p:cNvSpPr>
          <p:nvPr>
            <p:ph type="title"/>
          </p:nvPr>
        </p:nvSpPr>
        <p:spPr>
          <a:xfrm>
            <a:off x="6421373" y="779753"/>
            <a:ext cx="7260590" cy="1533525"/>
          </a:xfrm>
          <a:prstGeom prst="rect">
            <a:avLst/>
          </a:prstGeom>
        </p:spPr>
        <p:txBody>
          <a:bodyPr vert="horz" wrap="square" lIns="0" tIns="12065" rIns="0" bIns="0" rtlCol="0">
            <a:spAutoFit/>
          </a:bodyPr>
          <a:lstStyle/>
          <a:p>
            <a:pPr marL="1343025" marR="5080" indent="-1330960">
              <a:lnSpc>
                <a:spcPct val="100000"/>
              </a:lnSpc>
              <a:spcBef>
                <a:spcPts val="95"/>
              </a:spcBef>
              <a:tabLst>
                <a:tab pos="5071745" algn="l"/>
              </a:tabLst>
            </a:pPr>
            <a:r>
              <a:rPr dirty="0">
                <a:solidFill>
                  <a:srgbClr val="000027"/>
                </a:solidFill>
              </a:rPr>
              <a:t>Content</a:t>
            </a:r>
            <a:r>
              <a:rPr spc="-170" dirty="0">
                <a:solidFill>
                  <a:srgbClr val="000027"/>
                </a:solidFill>
              </a:rPr>
              <a:t> </a:t>
            </a:r>
            <a:r>
              <a:rPr dirty="0">
                <a:solidFill>
                  <a:srgbClr val="000027"/>
                </a:solidFill>
              </a:rPr>
              <a:t>built</a:t>
            </a:r>
            <a:r>
              <a:rPr spc="-160" dirty="0">
                <a:solidFill>
                  <a:srgbClr val="000027"/>
                </a:solidFill>
              </a:rPr>
              <a:t> </a:t>
            </a:r>
            <a:r>
              <a:rPr spc="-25" dirty="0">
                <a:solidFill>
                  <a:srgbClr val="000027"/>
                </a:solidFill>
              </a:rPr>
              <a:t>for</a:t>
            </a:r>
            <a:r>
              <a:rPr dirty="0">
                <a:solidFill>
                  <a:srgbClr val="000027"/>
                </a:solidFill>
              </a:rPr>
              <a:t>	</a:t>
            </a:r>
            <a:r>
              <a:rPr spc="-40" dirty="0">
                <a:solidFill>
                  <a:srgbClr val="000027"/>
                </a:solidFill>
              </a:rPr>
              <a:t>today’s </a:t>
            </a:r>
            <a:r>
              <a:rPr dirty="0">
                <a:solidFill>
                  <a:srgbClr val="000027"/>
                </a:solidFill>
              </a:rPr>
              <a:t>medical</a:t>
            </a:r>
            <a:r>
              <a:rPr spc="-220" dirty="0">
                <a:solidFill>
                  <a:srgbClr val="000027"/>
                </a:solidFill>
              </a:rPr>
              <a:t> </a:t>
            </a:r>
            <a:r>
              <a:rPr spc="-10" dirty="0">
                <a:solidFill>
                  <a:srgbClr val="000027"/>
                </a:solidFill>
              </a:rPr>
              <a:t>coders</a:t>
            </a:r>
          </a:p>
        </p:txBody>
      </p:sp>
      <p:pic>
        <p:nvPicPr>
          <p:cNvPr id="15" name="object 15"/>
          <p:cNvPicPr/>
          <p:nvPr/>
        </p:nvPicPr>
        <p:blipFill>
          <a:blip r:embed="rId4" cstate="print"/>
          <a:stretch>
            <a:fillRect/>
          </a:stretch>
        </p:blipFill>
        <p:spPr>
          <a:xfrm>
            <a:off x="4595106" y="3183148"/>
            <a:ext cx="3406864" cy="2217158"/>
          </a:xfrm>
          <a:prstGeom prst="rect">
            <a:avLst/>
          </a:prstGeom>
        </p:spPr>
      </p:pic>
      <p:sp>
        <p:nvSpPr>
          <p:cNvPr id="16" name="object 16"/>
          <p:cNvSpPr txBox="1"/>
          <p:nvPr/>
        </p:nvSpPr>
        <p:spPr>
          <a:xfrm>
            <a:off x="4770885" y="5688231"/>
            <a:ext cx="2685415" cy="779145"/>
          </a:xfrm>
          <a:prstGeom prst="rect">
            <a:avLst/>
          </a:prstGeom>
        </p:spPr>
        <p:txBody>
          <a:bodyPr vert="horz" wrap="square" lIns="0" tIns="11430" rIns="0" bIns="0" rtlCol="0">
            <a:spAutoFit/>
          </a:bodyPr>
          <a:lstStyle/>
          <a:p>
            <a:pPr marL="12700" marR="5080">
              <a:lnSpc>
                <a:spcPct val="113700"/>
              </a:lnSpc>
              <a:spcBef>
                <a:spcPts val="90"/>
              </a:spcBef>
            </a:pPr>
            <a:r>
              <a:rPr sz="1450" b="1" dirty="0">
                <a:solidFill>
                  <a:srgbClr val="000027"/>
                </a:solidFill>
                <a:latin typeface="Arial"/>
                <a:cs typeface="Arial"/>
              </a:rPr>
              <a:t>Traumatic</a:t>
            </a:r>
            <a:r>
              <a:rPr sz="1450" b="1" spc="55" dirty="0">
                <a:solidFill>
                  <a:srgbClr val="000027"/>
                </a:solidFill>
                <a:latin typeface="Arial"/>
                <a:cs typeface="Arial"/>
              </a:rPr>
              <a:t> </a:t>
            </a:r>
            <a:r>
              <a:rPr sz="1450" b="1" dirty="0">
                <a:solidFill>
                  <a:srgbClr val="000027"/>
                </a:solidFill>
                <a:latin typeface="Arial"/>
                <a:cs typeface="Arial"/>
              </a:rPr>
              <a:t>injuries</a:t>
            </a:r>
            <a:r>
              <a:rPr sz="1450" b="1" spc="65" dirty="0">
                <a:solidFill>
                  <a:srgbClr val="000027"/>
                </a:solidFill>
                <a:latin typeface="Arial"/>
                <a:cs typeface="Arial"/>
              </a:rPr>
              <a:t> </a:t>
            </a:r>
            <a:r>
              <a:rPr sz="1450" b="1" dirty="0">
                <a:solidFill>
                  <a:srgbClr val="000027"/>
                </a:solidFill>
                <a:latin typeface="Arial"/>
                <a:cs typeface="Arial"/>
              </a:rPr>
              <a:t>and</a:t>
            </a:r>
            <a:r>
              <a:rPr sz="1450" b="1" spc="60" dirty="0">
                <a:solidFill>
                  <a:srgbClr val="000027"/>
                </a:solidFill>
                <a:latin typeface="Arial"/>
                <a:cs typeface="Arial"/>
              </a:rPr>
              <a:t> </a:t>
            </a:r>
            <a:r>
              <a:rPr sz="1450" b="1" spc="-10" dirty="0">
                <a:solidFill>
                  <a:srgbClr val="000027"/>
                </a:solidFill>
                <a:latin typeface="Arial"/>
                <a:cs typeface="Arial"/>
              </a:rPr>
              <a:t>post- </a:t>
            </a:r>
            <a:r>
              <a:rPr sz="1450" b="1" dirty="0">
                <a:solidFill>
                  <a:srgbClr val="000027"/>
                </a:solidFill>
                <a:latin typeface="Arial"/>
                <a:cs typeface="Arial"/>
              </a:rPr>
              <a:t>intervention</a:t>
            </a:r>
            <a:r>
              <a:rPr sz="1450" b="1" spc="150" dirty="0">
                <a:solidFill>
                  <a:srgbClr val="000027"/>
                </a:solidFill>
                <a:latin typeface="Arial"/>
                <a:cs typeface="Arial"/>
              </a:rPr>
              <a:t> </a:t>
            </a:r>
            <a:r>
              <a:rPr sz="1450" b="1" dirty="0">
                <a:solidFill>
                  <a:srgbClr val="000027"/>
                </a:solidFill>
                <a:latin typeface="Arial"/>
                <a:cs typeface="Arial"/>
              </a:rPr>
              <a:t>conditions:</a:t>
            </a:r>
            <a:r>
              <a:rPr sz="1450" b="1" spc="75" dirty="0">
                <a:solidFill>
                  <a:srgbClr val="000027"/>
                </a:solidFill>
                <a:latin typeface="Arial"/>
                <a:cs typeface="Arial"/>
              </a:rPr>
              <a:t> </a:t>
            </a:r>
            <a:r>
              <a:rPr sz="1450" b="1" spc="-25" dirty="0">
                <a:solidFill>
                  <a:srgbClr val="000027"/>
                </a:solidFill>
                <a:latin typeface="Arial"/>
                <a:cs typeface="Arial"/>
              </a:rPr>
              <a:t>An </a:t>
            </a:r>
            <a:r>
              <a:rPr sz="1450" b="1" dirty="0">
                <a:solidFill>
                  <a:srgbClr val="000027"/>
                </a:solidFill>
                <a:latin typeface="Arial"/>
                <a:cs typeface="Arial"/>
              </a:rPr>
              <a:t>external</a:t>
            </a:r>
            <a:r>
              <a:rPr sz="1450" b="1" spc="70" dirty="0">
                <a:solidFill>
                  <a:srgbClr val="000027"/>
                </a:solidFill>
                <a:latin typeface="Arial"/>
                <a:cs typeface="Arial"/>
              </a:rPr>
              <a:t> </a:t>
            </a:r>
            <a:r>
              <a:rPr sz="1450" b="1" dirty="0">
                <a:solidFill>
                  <a:srgbClr val="000027"/>
                </a:solidFill>
                <a:latin typeface="Arial"/>
                <a:cs typeface="Arial"/>
              </a:rPr>
              <a:t>cause</a:t>
            </a:r>
            <a:r>
              <a:rPr sz="1450" b="1" spc="70" dirty="0">
                <a:solidFill>
                  <a:srgbClr val="000027"/>
                </a:solidFill>
                <a:latin typeface="Arial"/>
                <a:cs typeface="Arial"/>
              </a:rPr>
              <a:t> </a:t>
            </a:r>
            <a:r>
              <a:rPr sz="1450" b="1" dirty="0">
                <a:solidFill>
                  <a:srgbClr val="000027"/>
                </a:solidFill>
                <a:latin typeface="Arial"/>
                <a:cs typeface="Arial"/>
              </a:rPr>
              <a:t>codes</a:t>
            </a:r>
            <a:r>
              <a:rPr sz="1450" b="1" spc="75" dirty="0">
                <a:solidFill>
                  <a:srgbClr val="000027"/>
                </a:solidFill>
                <a:latin typeface="Arial"/>
                <a:cs typeface="Arial"/>
              </a:rPr>
              <a:t> </a:t>
            </a:r>
            <a:r>
              <a:rPr sz="1450" b="1" spc="-10" dirty="0">
                <a:solidFill>
                  <a:srgbClr val="000027"/>
                </a:solidFill>
                <a:latin typeface="Arial"/>
                <a:cs typeface="Arial"/>
              </a:rPr>
              <a:t>session</a:t>
            </a:r>
            <a:endParaRPr sz="1450">
              <a:latin typeface="Arial"/>
              <a:cs typeface="Arial"/>
            </a:endParaRPr>
          </a:p>
        </p:txBody>
      </p:sp>
      <p:sp>
        <p:nvSpPr>
          <p:cNvPr id="17" name="object 17"/>
          <p:cNvSpPr txBox="1"/>
          <p:nvPr/>
        </p:nvSpPr>
        <p:spPr>
          <a:xfrm>
            <a:off x="4770885" y="6563534"/>
            <a:ext cx="3051175" cy="3543935"/>
          </a:xfrm>
          <a:prstGeom prst="rect">
            <a:avLst/>
          </a:prstGeom>
        </p:spPr>
        <p:txBody>
          <a:bodyPr vert="horz" wrap="square" lIns="0" tIns="12065" rIns="0" bIns="0" rtlCol="0">
            <a:spAutoFit/>
          </a:bodyPr>
          <a:lstStyle/>
          <a:p>
            <a:pPr marL="12700" marR="125095">
              <a:lnSpc>
                <a:spcPct val="126800"/>
              </a:lnSpc>
              <a:spcBef>
                <a:spcPts val="95"/>
              </a:spcBef>
            </a:pPr>
            <a:r>
              <a:rPr sz="1300" dirty="0">
                <a:solidFill>
                  <a:srgbClr val="000027"/>
                </a:solidFill>
                <a:latin typeface="Arial"/>
                <a:cs typeface="Arial"/>
              </a:rPr>
              <a:t>Focused</a:t>
            </a:r>
            <a:r>
              <a:rPr sz="1300" spc="25" dirty="0">
                <a:solidFill>
                  <a:srgbClr val="000027"/>
                </a:solidFill>
                <a:latin typeface="Arial"/>
                <a:cs typeface="Arial"/>
              </a:rPr>
              <a:t> </a:t>
            </a:r>
            <a:r>
              <a:rPr sz="1300" dirty="0">
                <a:solidFill>
                  <a:srgbClr val="000027"/>
                </a:solidFill>
                <a:latin typeface="Arial"/>
                <a:cs typeface="Arial"/>
              </a:rPr>
              <a:t>on</a:t>
            </a:r>
            <a:r>
              <a:rPr sz="1300" spc="25" dirty="0">
                <a:solidFill>
                  <a:srgbClr val="000027"/>
                </a:solidFill>
                <a:latin typeface="Arial"/>
                <a:cs typeface="Arial"/>
              </a:rPr>
              <a:t> </a:t>
            </a:r>
            <a:r>
              <a:rPr sz="1300" dirty="0">
                <a:solidFill>
                  <a:srgbClr val="000027"/>
                </a:solidFill>
                <a:latin typeface="Arial"/>
                <a:cs typeface="Arial"/>
              </a:rPr>
              <a:t>appropriate</a:t>
            </a:r>
            <a:r>
              <a:rPr sz="1300" spc="25" dirty="0">
                <a:solidFill>
                  <a:srgbClr val="000027"/>
                </a:solidFill>
                <a:latin typeface="Arial"/>
                <a:cs typeface="Arial"/>
              </a:rPr>
              <a:t> </a:t>
            </a:r>
            <a:r>
              <a:rPr sz="1300" dirty="0">
                <a:solidFill>
                  <a:srgbClr val="000027"/>
                </a:solidFill>
                <a:latin typeface="Arial"/>
                <a:cs typeface="Arial"/>
              </a:rPr>
              <a:t>external</a:t>
            </a:r>
            <a:r>
              <a:rPr sz="1300" spc="30" dirty="0">
                <a:solidFill>
                  <a:srgbClr val="000027"/>
                </a:solidFill>
                <a:latin typeface="Arial"/>
                <a:cs typeface="Arial"/>
              </a:rPr>
              <a:t> </a:t>
            </a:r>
            <a:r>
              <a:rPr sz="1300" spc="-10" dirty="0">
                <a:solidFill>
                  <a:srgbClr val="000027"/>
                </a:solidFill>
                <a:latin typeface="Arial"/>
                <a:cs typeface="Arial"/>
              </a:rPr>
              <a:t>cause </a:t>
            </a:r>
            <a:r>
              <a:rPr sz="1300" dirty="0">
                <a:solidFill>
                  <a:srgbClr val="000027"/>
                </a:solidFill>
                <a:latin typeface="Arial"/>
                <a:cs typeface="Arial"/>
              </a:rPr>
              <a:t>code</a:t>
            </a:r>
            <a:r>
              <a:rPr sz="1300" spc="35" dirty="0">
                <a:solidFill>
                  <a:srgbClr val="000027"/>
                </a:solidFill>
                <a:latin typeface="Arial"/>
                <a:cs typeface="Arial"/>
              </a:rPr>
              <a:t> </a:t>
            </a:r>
            <a:r>
              <a:rPr sz="1300" dirty="0">
                <a:solidFill>
                  <a:srgbClr val="000027"/>
                </a:solidFill>
                <a:latin typeface="Arial"/>
                <a:cs typeface="Arial"/>
              </a:rPr>
              <a:t>selection,</a:t>
            </a:r>
            <a:r>
              <a:rPr sz="1300" spc="5" dirty="0">
                <a:solidFill>
                  <a:srgbClr val="000027"/>
                </a:solidFill>
                <a:latin typeface="Arial"/>
                <a:cs typeface="Arial"/>
              </a:rPr>
              <a:t> </a:t>
            </a:r>
            <a:r>
              <a:rPr sz="1300" dirty="0">
                <a:solidFill>
                  <a:srgbClr val="000027"/>
                </a:solidFill>
                <a:latin typeface="Arial"/>
                <a:cs typeface="Arial"/>
              </a:rPr>
              <a:t>Traumatic</a:t>
            </a:r>
            <a:r>
              <a:rPr sz="1300" spc="40" dirty="0">
                <a:solidFill>
                  <a:srgbClr val="000027"/>
                </a:solidFill>
                <a:latin typeface="Arial"/>
                <a:cs typeface="Arial"/>
              </a:rPr>
              <a:t> </a:t>
            </a:r>
            <a:r>
              <a:rPr sz="1300" spc="-10" dirty="0">
                <a:solidFill>
                  <a:srgbClr val="000027"/>
                </a:solidFill>
                <a:latin typeface="Arial"/>
                <a:cs typeface="Arial"/>
              </a:rPr>
              <a:t>injuries</a:t>
            </a:r>
            <a:endParaRPr sz="1300">
              <a:latin typeface="Arial"/>
              <a:cs typeface="Arial"/>
            </a:endParaRPr>
          </a:p>
          <a:p>
            <a:pPr marL="12700" marR="161925">
              <a:lnSpc>
                <a:spcPct val="126800"/>
              </a:lnSpc>
            </a:pPr>
            <a:r>
              <a:rPr sz="1300" dirty="0">
                <a:solidFill>
                  <a:srgbClr val="000027"/>
                </a:solidFill>
                <a:latin typeface="Arial"/>
                <a:cs typeface="Arial"/>
              </a:rPr>
              <a:t>and</a:t>
            </a:r>
            <a:r>
              <a:rPr sz="1300" spc="35" dirty="0">
                <a:solidFill>
                  <a:srgbClr val="000027"/>
                </a:solidFill>
                <a:latin typeface="Arial"/>
                <a:cs typeface="Arial"/>
              </a:rPr>
              <a:t> </a:t>
            </a:r>
            <a:r>
              <a:rPr sz="1300" dirty="0">
                <a:solidFill>
                  <a:srgbClr val="000027"/>
                </a:solidFill>
                <a:latin typeface="Arial"/>
                <a:cs typeface="Arial"/>
              </a:rPr>
              <a:t>post-intervention</a:t>
            </a:r>
            <a:r>
              <a:rPr sz="1300" spc="35" dirty="0">
                <a:solidFill>
                  <a:srgbClr val="000027"/>
                </a:solidFill>
                <a:latin typeface="Arial"/>
                <a:cs typeface="Arial"/>
              </a:rPr>
              <a:t> </a:t>
            </a:r>
            <a:r>
              <a:rPr sz="1300" dirty="0">
                <a:solidFill>
                  <a:srgbClr val="000027"/>
                </a:solidFill>
                <a:latin typeface="Arial"/>
                <a:cs typeface="Arial"/>
              </a:rPr>
              <a:t>conditions:</a:t>
            </a:r>
            <a:r>
              <a:rPr sz="1300" spc="-40" dirty="0">
                <a:solidFill>
                  <a:srgbClr val="000027"/>
                </a:solidFill>
                <a:latin typeface="Arial"/>
                <a:cs typeface="Arial"/>
              </a:rPr>
              <a:t> </a:t>
            </a:r>
            <a:r>
              <a:rPr sz="1300" spc="-25" dirty="0">
                <a:solidFill>
                  <a:srgbClr val="000027"/>
                </a:solidFill>
                <a:latin typeface="Arial"/>
                <a:cs typeface="Arial"/>
              </a:rPr>
              <a:t>An </a:t>
            </a:r>
            <a:r>
              <a:rPr sz="1300" dirty="0">
                <a:solidFill>
                  <a:srgbClr val="000027"/>
                </a:solidFill>
                <a:latin typeface="Arial"/>
                <a:cs typeface="Arial"/>
              </a:rPr>
              <a:t>external</a:t>
            </a:r>
            <a:r>
              <a:rPr sz="1300" spc="35" dirty="0">
                <a:solidFill>
                  <a:srgbClr val="000027"/>
                </a:solidFill>
                <a:latin typeface="Arial"/>
                <a:cs typeface="Arial"/>
              </a:rPr>
              <a:t> </a:t>
            </a:r>
            <a:r>
              <a:rPr sz="1300" dirty="0">
                <a:solidFill>
                  <a:srgbClr val="000027"/>
                </a:solidFill>
                <a:latin typeface="Arial"/>
                <a:cs typeface="Arial"/>
              </a:rPr>
              <a:t>cause</a:t>
            </a:r>
            <a:r>
              <a:rPr sz="1300" spc="35" dirty="0">
                <a:solidFill>
                  <a:srgbClr val="000027"/>
                </a:solidFill>
                <a:latin typeface="Arial"/>
                <a:cs typeface="Arial"/>
              </a:rPr>
              <a:t> </a:t>
            </a:r>
            <a:r>
              <a:rPr sz="1300" dirty="0">
                <a:solidFill>
                  <a:srgbClr val="000027"/>
                </a:solidFill>
                <a:latin typeface="Arial"/>
                <a:cs typeface="Arial"/>
              </a:rPr>
              <a:t>codes</a:t>
            </a:r>
            <a:r>
              <a:rPr sz="1300" spc="40" dirty="0">
                <a:solidFill>
                  <a:srgbClr val="000027"/>
                </a:solidFill>
                <a:latin typeface="Arial"/>
                <a:cs typeface="Arial"/>
              </a:rPr>
              <a:t> </a:t>
            </a:r>
            <a:r>
              <a:rPr sz="1300" dirty="0">
                <a:solidFill>
                  <a:srgbClr val="000027"/>
                </a:solidFill>
                <a:latin typeface="Arial"/>
                <a:cs typeface="Arial"/>
              </a:rPr>
              <a:t>session,</a:t>
            </a:r>
            <a:r>
              <a:rPr sz="1300" spc="35" dirty="0">
                <a:solidFill>
                  <a:srgbClr val="000027"/>
                </a:solidFill>
                <a:latin typeface="Arial"/>
                <a:cs typeface="Arial"/>
              </a:rPr>
              <a:t> </a:t>
            </a:r>
            <a:r>
              <a:rPr sz="1300" spc="-10" dirty="0">
                <a:solidFill>
                  <a:srgbClr val="000027"/>
                </a:solidFill>
                <a:latin typeface="Arial"/>
                <a:cs typeface="Arial"/>
              </a:rPr>
              <a:t>takes </a:t>
            </a:r>
            <a:r>
              <a:rPr sz="1300" dirty="0">
                <a:solidFill>
                  <a:srgbClr val="000027"/>
                </a:solidFill>
                <a:latin typeface="Arial"/>
                <a:cs typeface="Arial"/>
              </a:rPr>
              <a:t>one</a:t>
            </a:r>
            <a:r>
              <a:rPr sz="1300" spc="35" dirty="0">
                <a:solidFill>
                  <a:srgbClr val="000027"/>
                </a:solidFill>
                <a:latin typeface="Arial"/>
                <a:cs typeface="Arial"/>
              </a:rPr>
              <a:t> </a:t>
            </a:r>
            <a:r>
              <a:rPr sz="1300" dirty="0">
                <a:solidFill>
                  <a:srgbClr val="000027"/>
                </a:solidFill>
                <a:latin typeface="Arial"/>
                <a:cs typeface="Arial"/>
              </a:rPr>
              <a:t>through</a:t>
            </a:r>
            <a:r>
              <a:rPr sz="1300" spc="40" dirty="0">
                <a:solidFill>
                  <a:srgbClr val="000027"/>
                </a:solidFill>
                <a:latin typeface="Arial"/>
                <a:cs typeface="Arial"/>
              </a:rPr>
              <a:t> </a:t>
            </a:r>
            <a:r>
              <a:rPr sz="1300" dirty="0">
                <a:solidFill>
                  <a:srgbClr val="000027"/>
                </a:solidFill>
                <a:latin typeface="Arial"/>
                <a:cs typeface="Arial"/>
              </a:rPr>
              <a:t>various</a:t>
            </a:r>
            <a:r>
              <a:rPr sz="1300" spc="40" dirty="0">
                <a:solidFill>
                  <a:srgbClr val="000027"/>
                </a:solidFill>
                <a:latin typeface="Arial"/>
                <a:cs typeface="Arial"/>
              </a:rPr>
              <a:t> </a:t>
            </a:r>
            <a:r>
              <a:rPr sz="1300" dirty="0">
                <a:solidFill>
                  <a:srgbClr val="000027"/>
                </a:solidFill>
                <a:latin typeface="Arial"/>
                <a:cs typeface="Arial"/>
              </a:rPr>
              <a:t>coding</a:t>
            </a:r>
            <a:r>
              <a:rPr sz="1300" spc="40" dirty="0">
                <a:solidFill>
                  <a:srgbClr val="000027"/>
                </a:solidFill>
                <a:latin typeface="Arial"/>
                <a:cs typeface="Arial"/>
              </a:rPr>
              <a:t> </a:t>
            </a:r>
            <a:r>
              <a:rPr sz="1300" spc="-10" dirty="0">
                <a:solidFill>
                  <a:srgbClr val="000027"/>
                </a:solidFill>
                <a:latin typeface="Arial"/>
                <a:cs typeface="Arial"/>
              </a:rPr>
              <a:t>definitions, </a:t>
            </a:r>
            <a:r>
              <a:rPr sz="1300" dirty="0">
                <a:solidFill>
                  <a:srgbClr val="000027"/>
                </a:solidFill>
                <a:latin typeface="Arial"/>
                <a:cs typeface="Arial"/>
              </a:rPr>
              <a:t>tools,</a:t>
            </a:r>
            <a:r>
              <a:rPr sz="1300" spc="40" dirty="0">
                <a:solidFill>
                  <a:srgbClr val="000027"/>
                </a:solidFill>
                <a:latin typeface="Arial"/>
                <a:cs typeface="Arial"/>
              </a:rPr>
              <a:t> </a:t>
            </a:r>
            <a:r>
              <a:rPr sz="1300" dirty="0">
                <a:solidFill>
                  <a:srgbClr val="000027"/>
                </a:solidFill>
                <a:latin typeface="Arial"/>
                <a:cs typeface="Arial"/>
              </a:rPr>
              <a:t>resources,</a:t>
            </a:r>
            <a:r>
              <a:rPr sz="1300" spc="40" dirty="0">
                <a:solidFill>
                  <a:srgbClr val="000027"/>
                </a:solidFill>
                <a:latin typeface="Arial"/>
                <a:cs typeface="Arial"/>
              </a:rPr>
              <a:t> </a:t>
            </a:r>
            <a:r>
              <a:rPr sz="1300" dirty="0">
                <a:solidFill>
                  <a:srgbClr val="000027"/>
                </a:solidFill>
                <a:latin typeface="Arial"/>
                <a:cs typeface="Arial"/>
              </a:rPr>
              <a:t>and</a:t>
            </a:r>
            <a:r>
              <a:rPr sz="1300" spc="45" dirty="0">
                <a:solidFill>
                  <a:srgbClr val="000027"/>
                </a:solidFill>
                <a:latin typeface="Arial"/>
                <a:cs typeface="Arial"/>
              </a:rPr>
              <a:t> </a:t>
            </a:r>
            <a:r>
              <a:rPr sz="1300" dirty="0">
                <a:solidFill>
                  <a:srgbClr val="000027"/>
                </a:solidFill>
                <a:latin typeface="Arial"/>
                <a:cs typeface="Arial"/>
              </a:rPr>
              <a:t>relevant</a:t>
            </a:r>
            <a:r>
              <a:rPr sz="1300" spc="40" dirty="0">
                <a:solidFill>
                  <a:srgbClr val="000027"/>
                </a:solidFill>
                <a:latin typeface="Arial"/>
                <a:cs typeface="Arial"/>
              </a:rPr>
              <a:t> </a:t>
            </a:r>
            <a:r>
              <a:rPr sz="1300" spc="-10" dirty="0">
                <a:solidFill>
                  <a:srgbClr val="000027"/>
                </a:solidFill>
                <a:latin typeface="Arial"/>
                <a:cs typeface="Arial"/>
              </a:rPr>
              <a:t>thought</a:t>
            </a:r>
            <a:endParaRPr sz="1300">
              <a:latin typeface="Arial"/>
              <a:cs typeface="Arial"/>
            </a:endParaRPr>
          </a:p>
          <a:p>
            <a:pPr marL="12700" marR="5080">
              <a:lnSpc>
                <a:spcPct val="126800"/>
              </a:lnSpc>
            </a:pPr>
            <a:r>
              <a:rPr sz="1300" dirty="0">
                <a:solidFill>
                  <a:srgbClr val="000027"/>
                </a:solidFill>
                <a:latin typeface="Arial"/>
                <a:cs typeface="Arial"/>
              </a:rPr>
              <a:t>exercises</a:t>
            </a:r>
            <a:r>
              <a:rPr sz="1300" spc="25" dirty="0">
                <a:solidFill>
                  <a:srgbClr val="000027"/>
                </a:solidFill>
                <a:latin typeface="Arial"/>
                <a:cs typeface="Arial"/>
              </a:rPr>
              <a:t> </a:t>
            </a:r>
            <a:r>
              <a:rPr sz="1300" dirty="0">
                <a:solidFill>
                  <a:srgbClr val="000027"/>
                </a:solidFill>
                <a:latin typeface="Arial"/>
                <a:cs typeface="Arial"/>
              </a:rPr>
              <a:t>for</a:t>
            </a:r>
            <a:r>
              <a:rPr sz="1300" spc="25" dirty="0">
                <a:solidFill>
                  <a:srgbClr val="000027"/>
                </a:solidFill>
                <a:latin typeface="Arial"/>
                <a:cs typeface="Arial"/>
              </a:rPr>
              <a:t> </a:t>
            </a:r>
            <a:r>
              <a:rPr sz="1300" dirty="0">
                <a:solidFill>
                  <a:srgbClr val="000027"/>
                </a:solidFill>
                <a:latin typeface="Arial"/>
                <a:cs typeface="Arial"/>
              </a:rPr>
              <a:t>traumatic</a:t>
            </a:r>
            <a:r>
              <a:rPr sz="1300" spc="30" dirty="0">
                <a:solidFill>
                  <a:srgbClr val="000027"/>
                </a:solidFill>
                <a:latin typeface="Arial"/>
                <a:cs typeface="Arial"/>
              </a:rPr>
              <a:t> </a:t>
            </a:r>
            <a:r>
              <a:rPr sz="1300" dirty="0">
                <a:solidFill>
                  <a:srgbClr val="000027"/>
                </a:solidFill>
                <a:latin typeface="Arial"/>
                <a:cs typeface="Arial"/>
              </a:rPr>
              <a:t>injuries</a:t>
            </a:r>
            <a:r>
              <a:rPr sz="1300" spc="25" dirty="0">
                <a:solidFill>
                  <a:srgbClr val="000027"/>
                </a:solidFill>
                <a:latin typeface="Arial"/>
                <a:cs typeface="Arial"/>
              </a:rPr>
              <a:t> </a:t>
            </a:r>
            <a:r>
              <a:rPr sz="1300" spc="-10" dirty="0">
                <a:solidFill>
                  <a:srgbClr val="000027"/>
                </a:solidFill>
                <a:latin typeface="Arial"/>
                <a:cs typeface="Arial"/>
              </a:rPr>
              <a:t>(transport </a:t>
            </a:r>
            <a:r>
              <a:rPr sz="1300" dirty="0">
                <a:solidFill>
                  <a:srgbClr val="000027"/>
                </a:solidFill>
                <a:latin typeface="Arial"/>
                <a:cs typeface="Arial"/>
              </a:rPr>
              <a:t>accidents</a:t>
            </a:r>
            <a:r>
              <a:rPr sz="1300" spc="20" dirty="0">
                <a:solidFill>
                  <a:srgbClr val="000027"/>
                </a:solidFill>
                <a:latin typeface="Arial"/>
                <a:cs typeface="Arial"/>
              </a:rPr>
              <a:t> </a:t>
            </a:r>
            <a:r>
              <a:rPr sz="1300" dirty="0">
                <a:solidFill>
                  <a:srgbClr val="000027"/>
                </a:solidFill>
                <a:latin typeface="Arial"/>
                <a:cs typeface="Arial"/>
              </a:rPr>
              <a:t>&amp;</a:t>
            </a:r>
            <a:r>
              <a:rPr sz="1300" spc="20" dirty="0">
                <a:solidFill>
                  <a:srgbClr val="000027"/>
                </a:solidFill>
                <a:latin typeface="Arial"/>
                <a:cs typeface="Arial"/>
              </a:rPr>
              <a:t> </a:t>
            </a:r>
            <a:r>
              <a:rPr sz="1300" dirty="0">
                <a:solidFill>
                  <a:srgbClr val="000027"/>
                </a:solidFill>
                <a:latin typeface="Arial"/>
                <a:cs typeface="Arial"/>
              </a:rPr>
              <a:t>falls)</a:t>
            </a:r>
            <a:r>
              <a:rPr sz="1300" spc="25" dirty="0">
                <a:solidFill>
                  <a:srgbClr val="000027"/>
                </a:solidFill>
                <a:latin typeface="Arial"/>
                <a:cs typeface="Arial"/>
              </a:rPr>
              <a:t> </a:t>
            </a:r>
            <a:r>
              <a:rPr sz="1300" dirty="0">
                <a:solidFill>
                  <a:srgbClr val="000027"/>
                </a:solidFill>
                <a:latin typeface="Arial"/>
                <a:cs typeface="Arial"/>
              </a:rPr>
              <a:t>and</a:t>
            </a:r>
            <a:r>
              <a:rPr sz="1300" spc="20" dirty="0">
                <a:solidFill>
                  <a:srgbClr val="000027"/>
                </a:solidFill>
                <a:latin typeface="Arial"/>
                <a:cs typeface="Arial"/>
              </a:rPr>
              <a:t> </a:t>
            </a:r>
            <a:r>
              <a:rPr sz="1300" dirty="0">
                <a:solidFill>
                  <a:srgbClr val="000027"/>
                </a:solidFill>
                <a:latin typeface="Arial"/>
                <a:cs typeface="Arial"/>
              </a:rPr>
              <a:t>post-</a:t>
            </a:r>
            <a:r>
              <a:rPr sz="1300" spc="-10" dirty="0">
                <a:solidFill>
                  <a:srgbClr val="000027"/>
                </a:solidFill>
                <a:latin typeface="Arial"/>
                <a:cs typeface="Arial"/>
              </a:rPr>
              <a:t>intervention </a:t>
            </a:r>
            <a:r>
              <a:rPr sz="1300" dirty="0">
                <a:solidFill>
                  <a:srgbClr val="000027"/>
                </a:solidFill>
                <a:latin typeface="Arial"/>
                <a:cs typeface="Arial"/>
              </a:rPr>
              <a:t>conditions.</a:t>
            </a:r>
            <a:r>
              <a:rPr sz="1300" spc="25" dirty="0">
                <a:solidFill>
                  <a:srgbClr val="000027"/>
                </a:solidFill>
                <a:latin typeface="Arial"/>
                <a:cs typeface="Arial"/>
              </a:rPr>
              <a:t> </a:t>
            </a:r>
            <a:r>
              <a:rPr sz="1300" dirty="0">
                <a:solidFill>
                  <a:srgbClr val="000027"/>
                </a:solidFill>
                <a:latin typeface="Arial"/>
                <a:cs typeface="Arial"/>
              </a:rPr>
              <a:t>It</a:t>
            </a:r>
            <a:r>
              <a:rPr sz="1300" spc="25" dirty="0">
                <a:solidFill>
                  <a:srgbClr val="000027"/>
                </a:solidFill>
                <a:latin typeface="Arial"/>
                <a:cs typeface="Arial"/>
              </a:rPr>
              <a:t> </a:t>
            </a:r>
            <a:r>
              <a:rPr sz="1300" dirty="0">
                <a:solidFill>
                  <a:srgbClr val="000027"/>
                </a:solidFill>
                <a:latin typeface="Arial"/>
                <a:cs typeface="Arial"/>
              </a:rPr>
              <a:t>includes</a:t>
            </a:r>
            <a:r>
              <a:rPr sz="1300" spc="30" dirty="0">
                <a:solidFill>
                  <a:srgbClr val="000027"/>
                </a:solidFill>
                <a:latin typeface="Arial"/>
                <a:cs typeface="Arial"/>
              </a:rPr>
              <a:t> </a:t>
            </a:r>
            <a:r>
              <a:rPr sz="1300" dirty="0">
                <a:solidFill>
                  <a:srgbClr val="000027"/>
                </a:solidFill>
                <a:latin typeface="Arial"/>
                <a:cs typeface="Arial"/>
              </a:rPr>
              <a:t>a</a:t>
            </a:r>
            <a:r>
              <a:rPr sz="1300" spc="25" dirty="0">
                <a:solidFill>
                  <a:srgbClr val="000027"/>
                </a:solidFill>
                <a:latin typeface="Arial"/>
                <a:cs typeface="Arial"/>
              </a:rPr>
              <a:t> </a:t>
            </a:r>
            <a:r>
              <a:rPr sz="1300" spc="-10" dirty="0">
                <a:solidFill>
                  <a:srgbClr val="000027"/>
                </a:solidFill>
                <a:latin typeface="Arial"/>
                <a:cs typeface="Arial"/>
              </a:rPr>
              <a:t>documentation </a:t>
            </a:r>
            <a:r>
              <a:rPr sz="1300" dirty="0">
                <a:solidFill>
                  <a:srgbClr val="000027"/>
                </a:solidFill>
                <a:latin typeface="Arial"/>
                <a:cs typeface="Arial"/>
              </a:rPr>
              <a:t>hierarchy,</a:t>
            </a:r>
            <a:r>
              <a:rPr sz="1300" spc="-30" dirty="0">
                <a:solidFill>
                  <a:srgbClr val="000027"/>
                </a:solidFill>
                <a:latin typeface="Arial"/>
                <a:cs typeface="Arial"/>
              </a:rPr>
              <a:t> </a:t>
            </a:r>
            <a:r>
              <a:rPr sz="1300" dirty="0">
                <a:solidFill>
                  <a:srgbClr val="000027"/>
                </a:solidFill>
                <a:latin typeface="Arial"/>
                <a:cs typeface="Arial"/>
              </a:rPr>
              <a:t>post-intervention</a:t>
            </a:r>
            <a:r>
              <a:rPr sz="1300" spc="-30" dirty="0">
                <a:solidFill>
                  <a:srgbClr val="000027"/>
                </a:solidFill>
                <a:latin typeface="Arial"/>
                <a:cs typeface="Arial"/>
              </a:rPr>
              <a:t> </a:t>
            </a:r>
            <a:r>
              <a:rPr sz="1300" spc="-10" dirty="0">
                <a:solidFill>
                  <a:srgbClr val="000027"/>
                </a:solidFill>
                <a:latin typeface="Arial"/>
                <a:cs typeface="Arial"/>
              </a:rPr>
              <a:t>condition </a:t>
            </a:r>
            <a:r>
              <a:rPr sz="1300" dirty="0">
                <a:solidFill>
                  <a:srgbClr val="000027"/>
                </a:solidFill>
                <a:latin typeface="Arial"/>
                <a:cs typeface="Arial"/>
              </a:rPr>
              <a:t>description</a:t>
            </a:r>
            <a:r>
              <a:rPr sz="1300" spc="25" dirty="0">
                <a:solidFill>
                  <a:srgbClr val="000027"/>
                </a:solidFill>
                <a:latin typeface="Arial"/>
                <a:cs typeface="Arial"/>
              </a:rPr>
              <a:t> </a:t>
            </a:r>
            <a:r>
              <a:rPr sz="1300" dirty="0">
                <a:solidFill>
                  <a:srgbClr val="000027"/>
                </a:solidFill>
                <a:latin typeface="Arial"/>
                <a:cs typeface="Arial"/>
              </a:rPr>
              <a:t>and</a:t>
            </a:r>
            <a:r>
              <a:rPr sz="1300" spc="30" dirty="0">
                <a:solidFill>
                  <a:srgbClr val="000027"/>
                </a:solidFill>
                <a:latin typeface="Arial"/>
                <a:cs typeface="Arial"/>
              </a:rPr>
              <a:t> </a:t>
            </a:r>
            <a:r>
              <a:rPr sz="1300" dirty="0">
                <a:solidFill>
                  <a:srgbClr val="000027"/>
                </a:solidFill>
                <a:latin typeface="Arial"/>
                <a:cs typeface="Arial"/>
              </a:rPr>
              <a:t>differentiation.</a:t>
            </a:r>
            <a:r>
              <a:rPr sz="1300" spc="5" dirty="0">
                <a:solidFill>
                  <a:srgbClr val="000027"/>
                </a:solidFill>
                <a:latin typeface="Arial"/>
                <a:cs typeface="Arial"/>
              </a:rPr>
              <a:t> </a:t>
            </a:r>
            <a:r>
              <a:rPr sz="1300" spc="-20" dirty="0">
                <a:solidFill>
                  <a:srgbClr val="000027"/>
                </a:solidFill>
                <a:latin typeface="Arial"/>
                <a:cs typeface="Arial"/>
              </a:rPr>
              <a:t>This </a:t>
            </a:r>
            <a:r>
              <a:rPr sz="1300" dirty="0">
                <a:solidFill>
                  <a:srgbClr val="000027"/>
                </a:solidFill>
                <a:latin typeface="Arial"/>
                <a:cs typeface="Arial"/>
              </a:rPr>
              <a:t>session</a:t>
            </a:r>
            <a:r>
              <a:rPr sz="1300" spc="25" dirty="0">
                <a:solidFill>
                  <a:srgbClr val="000027"/>
                </a:solidFill>
                <a:latin typeface="Arial"/>
                <a:cs typeface="Arial"/>
              </a:rPr>
              <a:t> </a:t>
            </a:r>
            <a:r>
              <a:rPr sz="1300" dirty="0">
                <a:solidFill>
                  <a:srgbClr val="000027"/>
                </a:solidFill>
                <a:latin typeface="Arial"/>
                <a:cs typeface="Arial"/>
              </a:rPr>
              <a:t>started</a:t>
            </a:r>
            <a:r>
              <a:rPr sz="1300" spc="30" dirty="0">
                <a:solidFill>
                  <a:srgbClr val="000027"/>
                </a:solidFill>
                <a:latin typeface="Arial"/>
                <a:cs typeface="Arial"/>
              </a:rPr>
              <a:t> </a:t>
            </a:r>
            <a:r>
              <a:rPr sz="1300" dirty="0">
                <a:solidFill>
                  <a:srgbClr val="000027"/>
                </a:solidFill>
                <a:latin typeface="Arial"/>
                <a:cs typeface="Arial"/>
              </a:rPr>
              <a:t>as</a:t>
            </a:r>
            <a:r>
              <a:rPr sz="1300" spc="25" dirty="0">
                <a:solidFill>
                  <a:srgbClr val="000027"/>
                </a:solidFill>
                <a:latin typeface="Arial"/>
                <a:cs typeface="Arial"/>
              </a:rPr>
              <a:t> </a:t>
            </a:r>
            <a:r>
              <a:rPr sz="1300" dirty="0">
                <a:solidFill>
                  <a:srgbClr val="000027"/>
                </a:solidFill>
                <a:latin typeface="Arial"/>
                <a:cs typeface="Arial"/>
              </a:rPr>
              <a:t>a</a:t>
            </a:r>
            <a:r>
              <a:rPr sz="1300" spc="30" dirty="0">
                <a:solidFill>
                  <a:srgbClr val="000027"/>
                </a:solidFill>
                <a:latin typeface="Arial"/>
                <a:cs typeface="Arial"/>
              </a:rPr>
              <a:t> </a:t>
            </a:r>
            <a:r>
              <a:rPr sz="1300" dirty="0">
                <a:solidFill>
                  <a:srgbClr val="000027"/>
                </a:solidFill>
                <a:latin typeface="Arial"/>
                <a:cs typeface="Arial"/>
              </a:rPr>
              <a:t>working</a:t>
            </a:r>
            <a:r>
              <a:rPr sz="1300" spc="25" dirty="0">
                <a:solidFill>
                  <a:srgbClr val="000027"/>
                </a:solidFill>
                <a:latin typeface="Arial"/>
                <a:cs typeface="Arial"/>
              </a:rPr>
              <a:t> </a:t>
            </a:r>
            <a:r>
              <a:rPr sz="1300" spc="-10" dirty="0">
                <a:solidFill>
                  <a:srgbClr val="000027"/>
                </a:solidFill>
                <a:latin typeface="Arial"/>
                <a:cs typeface="Arial"/>
              </a:rPr>
              <a:t>group</a:t>
            </a:r>
            <a:endParaRPr sz="1300">
              <a:latin typeface="Arial"/>
              <a:cs typeface="Arial"/>
            </a:endParaRPr>
          </a:p>
          <a:p>
            <a:pPr marL="12700" marR="230504">
              <a:lnSpc>
                <a:spcPct val="126800"/>
              </a:lnSpc>
            </a:pPr>
            <a:r>
              <a:rPr sz="1300" dirty="0">
                <a:solidFill>
                  <a:srgbClr val="000027"/>
                </a:solidFill>
                <a:latin typeface="Arial"/>
                <a:cs typeface="Arial"/>
              </a:rPr>
              <a:t>via</a:t>
            </a:r>
            <a:r>
              <a:rPr sz="1300" spc="25" dirty="0">
                <a:solidFill>
                  <a:srgbClr val="000027"/>
                </a:solidFill>
                <a:latin typeface="Arial"/>
                <a:cs typeface="Arial"/>
              </a:rPr>
              <a:t> </a:t>
            </a:r>
            <a:r>
              <a:rPr sz="1300" dirty="0">
                <a:solidFill>
                  <a:srgbClr val="000027"/>
                </a:solidFill>
                <a:latin typeface="Arial"/>
                <a:cs typeface="Arial"/>
              </a:rPr>
              <a:t>the</a:t>
            </a:r>
            <a:r>
              <a:rPr sz="1300" spc="25" dirty="0">
                <a:solidFill>
                  <a:srgbClr val="000027"/>
                </a:solidFill>
                <a:latin typeface="Arial"/>
                <a:cs typeface="Arial"/>
              </a:rPr>
              <a:t> </a:t>
            </a:r>
            <a:r>
              <a:rPr sz="1300" dirty="0">
                <a:solidFill>
                  <a:srgbClr val="000027"/>
                </a:solidFill>
                <a:latin typeface="Arial"/>
                <a:cs typeface="Arial"/>
              </a:rPr>
              <a:t>CHIMA</a:t>
            </a:r>
            <a:r>
              <a:rPr sz="1300" spc="-50" dirty="0">
                <a:solidFill>
                  <a:srgbClr val="000027"/>
                </a:solidFill>
                <a:latin typeface="Arial"/>
                <a:cs typeface="Arial"/>
              </a:rPr>
              <a:t> </a:t>
            </a:r>
            <a:r>
              <a:rPr sz="1300" dirty="0">
                <a:solidFill>
                  <a:srgbClr val="000027"/>
                </a:solidFill>
                <a:latin typeface="Arial"/>
                <a:cs typeface="Arial"/>
              </a:rPr>
              <a:t>BCYT chapter</a:t>
            </a:r>
            <a:r>
              <a:rPr sz="1300" spc="30" dirty="0">
                <a:solidFill>
                  <a:srgbClr val="000027"/>
                </a:solidFill>
                <a:latin typeface="Arial"/>
                <a:cs typeface="Arial"/>
              </a:rPr>
              <a:t> </a:t>
            </a:r>
            <a:r>
              <a:rPr sz="1300" dirty="0">
                <a:solidFill>
                  <a:srgbClr val="000027"/>
                </a:solidFill>
                <a:latin typeface="Arial"/>
                <a:cs typeface="Arial"/>
              </a:rPr>
              <a:t>and</a:t>
            </a:r>
            <a:r>
              <a:rPr sz="1300" spc="25" dirty="0">
                <a:solidFill>
                  <a:srgbClr val="000027"/>
                </a:solidFill>
                <a:latin typeface="Arial"/>
                <a:cs typeface="Arial"/>
              </a:rPr>
              <a:t> </a:t>
            </a:r>
            <a:r>
              <a:rPr sz="1300" dirty="0">
                <a:solidFill>
                  <a:srgbClr val="000027"/>
                </a:solidFill>
                <a:latin typeface="Arial"/>
                <a:cs typeface="Arial"/>
              </a:rPr>
              <a:t>is</a:t>
            </a:r>
            <a:r>
              <a:rPr sz="1300" spc="30" dirty="0">
                <a:solidFill>
                  <a:srgbClr val="000027"/>
                </a:solidFill>
                <a:latin typeface="Arial"/>
                <a:cs typeface="Arial"/>
              </a:rPr>
              <a:t> </a:t>
            </a:r>
            <a:r>
              <a:rPr sz="1300" spc="-50" dirty="0">
                <a:solidFill>
                  <a:srgbClr val="000027"/>
                </a:solidFill>
                <a:latin typeface="Arial"/>
                <a:cs typeface="Arial"/>
              </a:rPr>
              <a:t>a </a:t>
            </a:r>
            <a:r>
              <a:rPr sz="1300" dirty="0">
                <a:solidFill>
                  <a:srgbClr val="000027"/>
                </a:solidFill>
                <a:latin typeface="Arial"/>
                <a:cs typeface="Arial"/>
              </a:rPr>
              <a:t>resource</a:t>
            </a:r>
            <a:r>
              <a:rPr sz="1300" spc="30" dirty="0">
                <a:solidFill>
                  <a:srgbClr val="000027"/>
                </a:solidFill>
                <a:latin typeface="Arial"/>
                <a:cs typeface="Arial"/>
              </a:rPr>
              <a:t> </a:t>
            </a:r>
            <a:r>
              <a:rPr sz="1300" dirty="0">
                <a:solidFill>
                  <a:srgbClr val="000027"/>
                </a:solidFill>
                <a:latin typeface="Arial"/>
                <a:cs typeface="Arial"/>
              </a:rPr>
              <a:t>for</a:t>
            </a:r>
            <a:r>
              <a:rPr sz="1300" spc="35" dirty="0">
                <a:solidFill>
                  <a:srgbClr val="000027"/>
                </a:solidFill>
                <a:latin typeface="Arial"/>
                <a:cs typeface="Arial"/>
              </a:rPr>
              <a:t> </a:t>
            </a:r>
            <a:r>
              <a:rPr sz="1300" dirty="0">
                <a:solidFill>
                  <a:srgbClr val="000027"/>
                </a:solidFill>
                <a:latin typeface="Arial"/>
                <a:cs typeface="Arial"/>
              </a:rPr>
              <a:t>experienced</a:t>
            </a:r>
            <a:r>
              <a:rPr sz="1300" spc="35" dirty="0">
                <a:solidFill>
                  <a:srgbClr val="000027"/>
                </a:solidFill>
                <a:latin typeface="Arial"/>
                <a:cs typeface="Arial"/>
              </a:rPr>
              <a:t> </a:t>
            </a:r>
            <a:r>
              <a:rPr sz="1300" spc="-10" dirty="0">
                <a:solidFill>
                  <a:srgbClr val="000027"/>
                </a:solidFill>
                <a:latin typeface="Arial"/>
                <a:cs typeface="Arial"/>
              </a:rPr>
              <a:t>coders.</a:t>
            </a:r>
            <a:endParaRPr sz="1300">
              <a:latin typeface="Arial"/>
              <a:cs typeface="Arial"/>
            </a:endParaRPr>
          </a:p>
        </p:txBody>
      </p:sp>
      <p:pic>
        <p:nvPicPr>
          <p:cNvPr id="18" name="object 18"/>
          <p:cNvPicPr/>
          <p:nvPr/>
        </p:nvPicPr>
        <p:blipFill>
          <a:blip r:embed="rId5" cstate="print"/>
          <a:stretch>
            <a:fillRect/>
          </a:stretch>
        </p:blipFill>
        <p:spPr>
          <a:xfrm>
            <a:off x="12102134" y="3183148"/>
            <a:ext cx="3406859" cy="2217158"/>
          </a:xfrm>
          <a:prstGeom prst="rect">
            <a:avLst/>
          </a:prstGeom>
        </p:spPr>
      </p:pic>
      <p:pic>
        <p:nvPicPr>
          <p:cNvPr id="19" name="object 19"/>
          <p:cNvPicPr/>
          <p:nvPr/>
        </p:nvPicPr>
        <p:blipFill>
          <a:blip r:embed="rId6" cstate="print"/>
          <a:stretch>
            <a:fillRect/>
          </a:stretch>
        </p:blipFill>
        <p:spPr>
          <a:xfrm>
            <a:off x="15855643" y="3183148"/>
            <a:ext cx="3406862" cy="2217158"/>
          </a:xfrm>
          <a:prstGeom prst="rect">
            <a:avLst/>
          </a:prstGeom>
        </p:spPr>
      </p:pic>
      <p:sp>
        <p:nvSpPr>
          <p:cNvPr id="20" name="object 20"/>
          <p:cNvSpPr txBox="1"/>
          <p:nvPr/>
        </p:nvSpPr>
        <p:spPr>
          <a:xfrm>
            <a:off x="12277907" y="5713298"/>
            <a:ext cx="2413000" cy="252095"/>
          </a:xfrm>
          <a:prstGeom prst="rect">
            <a:avLst/>
          </a:prstGeom>
        </p:spPr>
        <p:txBody>
          <a:bodyPr vert="horz" wrap="square" lIns="0" tIns="17145" rIns="0" bIns="0" rtlCol="0">
            <a:spAutoFit/>
          </a:bodyPr>
          <a:lstStyle/>
          <a:p>
            <a:pPr marL="12700">
              <a:lnSpc>
                <a:spcPct val="100000"/>
              </a:lnSpc>
              <a:spcBef>
                <a:spcPts val="135"/>
              </a:spcBef>
            </a:pPr>
            <a:r>
              <a:rPr sz="1450" b="1" dirty="0">
                <a:solidFill>
                  <a:srgbClr val="000027"/>
                </a:solidFill>
                <a:latin typeface="Arial"/>
                <a:cs typeface="Arial"/>
              </a:rPr>
              <a:t>Coding</a:t>
            </a:r>
            <a:r>
              <a:rPr sz="1450" b="1" spc="50" dirty="0">
                <a:solidFill>
                  <a:srgbClr val="000027"/>
                </a:solidFill>
                <a:latin typeface="Arial"/>
                <a:cs typeface="Arial"/>
              </a:rPr>
              <a:t> </a:t>
            </a:r>
            <a:r>
              <a:rPr sz="1450" b="1" dirty="0">
                <a:solidFill>
                  <a:srgbClr val="000027"/>
                </a:solidFill>
                <a:latin typeface="Arial"/>
                <a:cs typeface="Arial"/>
              </a:rPr>
              <a:t>a</a:t>
            </a:r>
            <a:r>
              <a:rPr sz="1450" b="1" spc="50" dirty="0">
                <a:solidFill>
                  <a:srgbClr val="000027"/>
                </a:solidFill>
                <a:latin typeface="Arial"/>
                <a:cs typeface="Arial"/>
              </a:rPr>
              <a:t> </a:t>
            </a:r>
            <a:r>
              <a:rPr sz="1450" b="1" spc="-10" dirty="0">
                <a:solidFill>
                  <a:srgbClr val="000027"/>
                </a:solidFill>
                <a:latin typeface="Arial"/>
                <a:cs typeface="Arial"/>
              </a:rPr>
              <a:t>cholecystectomy</a:t>
            </a:r>
            <a:endParaRPr sz="1450">
              <a:latin typeface="Arial"/>
              <a:cs typeface="Arial"/>
            </a:endParaRPr>
          </a:p>
        </p:txBody>
      </p:sp>
      <p:sp>
        <p:nvSpPr>
          <p:cNvPr id="21" name="object 21"/>
          <p:cNvSpPr txBox="1"/>
          <p:nvPr/>
        </p:nvSpPr>
        <p:spPr>
          <a:xfrm>
            <a:off x="12277907" y="6060932"/>
            <a:ext cx="2849245" cy="2633345"/>
          </a:xfrm>
          <a:prstGeom prst="rect">
            <a:avLst/>
          </a:prstGeom>
        </p:spPr>
        <p:txBody>
          <a:bodyPr vert="horz" wrap="square" lIns="0" tIns="12065" rIns="0" bIns="0" rtlCol="0">
            <a:spAutoFit/>
          </a:bodyPr>
          <a:lstStyle/>
          <a:p>
            <a:pPr marL="12700" marR="350520">
              <a:lnSpc>
                <a:spcPct val="126800"/>
              </a:lnSpc>
              <a:spcBef>
                <a:spcPts val="95"/>
              </a:spcBef>
            </a:pPr>
            <a:r>
              <a:rPr sz="1300" dirty="0">
                <a:solidFill>
                  <a:srgbClr val="000027"/>
                </a:solidFill>
                <a:latin typeface="Arial"/>
                <a:cs typeface="Arial"/>
              </a:rPr>
              <a:t>This</a:t>
            </a:r>
            <a:r>
              <a:rPr sz="1300" spc="25" dirty="0">
                <a:solidFill>
                  <a:srgbClr val="000027"/>
                </a:solidFill>
                <a:latin typeface="Arial"/>
                <a:cs typeface="Arial"/>
              </a:rPr>
              <a:t> </a:t>
            </a:r>
            <a:r>
              <a:rPr sz="1300" dirty="0">
                <a:solidFill>
                  <a:srgbClr val="000027"/>
                </a:solidFill>
                <a:latin typeface="Arial"/>
                <a:cs typeface="Arial"/>
              </a:rPr>
              <a:t>workshop</a:t>
            </a:r>
            <a:r>
              <a:rPr sz="1300" spc="25" dirty="0">
                <a:solidFill>
                  <a:srgbClr val="000027"/>
                </a:solidFill>
                <a:latin typeface="Arial"/>
                <a:cs typeface="Arial"/>
              </a:rPr>
              <a:t> </a:t>
            </a:r>
            <a:r>
              <a:rPr sz="1300" dirty="0">
                <a:solidFill>
                  <a:srgbClr val="000027"/>
                </a:solidFill>
                <a:latin typeface="Arial"/>
                <a:cs typeface="Arial"/>
              </a:rPr>
              <a:t>will</a:t>
            </a:r>
            <a:r>
              <a:rPr sz="1300" spc="25" dirty="0">
                <a:solidFill>
                  <a:srgbClr val="000027"/>
                </a:solidFill>
                <a:latin typeface="Arial"/>
                <a:cs typeface="Arial"/>
              </a:rPr>
              <a:t> </a:t>
            </a:r>
            <a:r>
              <a:rPr sz="1300" dirty="0">
                <a:solidFill>
                  <a:srgbClr val="000027"/>
                </a:solidFill>
                <a:latin typeface="Arial"/>
                <a:cs typeface="Arial"/>
              </a:rPr>
              <a:t>review</a:t>
            </a:r>
            <a:r>
              <a:rPr sz="1300" spc="30" dirty="0">
                <a:solidFill>
                  <a:srgbClr val="000027"/>
                </a:solidFill>
                <a:latin typeface="Arial"/>
                <a:cs typeface="Arial"/>
              </a:rPr>
              <a:t> </a:t>
            </a:r>
            <a:r>
              <a:rPr sz="1300" spc="-20" dirty="0">
                <a:solidFill>
                  <a:srgbClr val="000027"/>
                </a:solidFill>
                <a:latin typeface="Arial"/>
                <a:cs typeface="Arial"/>
              </a:rPr>
              <a:t>your </a:t>
            </a:r>
            <a:r>
              <a:rPr sz="1300" dirty="0">
                <a:solidFill>
                  <a:srgbClr val="000027"/>
                </a:solidFill>
                <a:latin typeface="Arial"/>
                <a:cs typeface="Arial"/>
              </a:rPr>
              <a:t>knowledge</a:t>
            </a:r>
            <a:r>
              <a:rPr sz="1300" spc="35" dirty="0">
                <a:solidFill>
                  <a:srgbClr val="000027"/>
                </a:solidFill>
                <a:latin typeface="Arial"/>
                <a:cs typeface="Arial"/>
              </a:rPr>
              <a:t> </a:t>
            </a:r>
            <a:r>
              <a:rPr sz="1300" dirty="0">
                <a:solidFill>
                  <a:srgbClr val="000027"/>
                </a:solidFill>
                <a:latin typeface="Arial"/>
                <a:cs typeface="Arial"/>
              </a:rPr>
              <a:t>using</a:t>
            </a:r>
            <a:r>
              <a:rPr sz="1300" spc="35" dirty="0">
                <a:solidFill>
                  <a:srgbClr val="000027"/>
                </a:solidFill>
                <a:latin typeface="Arial"/>
                <a:cs typeface="Arial"/>
              </a:rPr>
              <a:t> </a:t>
            </a:r>
            <a:r>
              <a:rPr sz="1300" dirty="0">
                <a:solidFill>
                  <a:srgbClr val="000027"/>
                </a:solidFill>
                <a:latin typeface="Arial"/>
                <a:cs typeface="Arial"/>
              </a:rPr>
              <a:t>documents</a:t>
            </a:r>
            <a:r>
              <a:rPr sz="1300" spc="40" dirty="0">
                <a:solidFill>
                  <a:srgbClr val="000027"/>
                </a:solidFill>
                <a:latin typeface="Arial"/>
                <a:cs typeface="Arial"/>
              </a:rPr>
              <a:t> </a:t>
            </a:r>
            <a:r>
              <a:rPr sz="1300" spc="-25" dirty="0">
                <a:solidFill>
                  <a:srgbClr val="000027"/>
                </a:solidFill>
                <a:latin typeface="Arial"/>
                <a:cs typeface="Arial"/>
              </a:rPr>
              <a:t>on</a:t>
            </a:r>
            <a:r>
              <a:rPr sz="1300" spc="500" dirty="0">
                <a:solidFill>
                  <a:srgbClr val="000027"/>
                </a:solidFill>
                <a:latin typeface="Arial"/>
                <a:cs typeface="Arial"/>
              </a:rPr>
              <a:t> </a:t>
            </a:r>
            <a:r>
              <a:rPr sz="1300" dirty="0">
                <a:solidFill>
                  <a:srgbClr val="000027"/>
                </a:solidFill>
                <a:latin typeface="Arial"/>
                <a:cs typeface="Arial"/>
              </a:rPr>
              <a:t>a</a:t>
            </a:r>
            <a:r>
              <a:rPr sz="1300" spc="20" dirty="0">
                <a:solidFill>
                  <a:srgbClr val="000027"/>
                </a:solidFill>
                <a:latin typeface="Arial"/>
                <a:cs typeface="Arial"/>
              </a:rPr>
              <a:t> </a:t>
            </a:r>
            <a:r>
              <a:rPr sz="1300" dirty="0">
                <a:solidFill>
                  <a:srgbClr val="000027"/>
                </a:solidFill>
                <a:latin typeface="Arial"/>
                <a:cs typeface="Arial"/>
              </a:rPr>
              <a:t>surgical</a:t>
            </a:r>
            <a:r>
              <a:rPr sz="1300" spc="25" dirty="0">
                <a:solidFill>
                  <a:srgbClr val="000027"/>
                </a:solidFill>
                <a:latin typeface="Arial"/>
                <a:cs typeface="Arial"/>
              </a:rPr>
              <a:t> </a:t>
            </a:r>
            <a:r>
              <a:rPr sz="1300" dirty="0">
                <a:solidFill>
                  <a:srgbClr val="000027"/>
                </a:solidFill>
                <a:latin typeface="Arial"/>
                <a:cs typeface="Arial"/>
              </a:rPr>
              <a:t>case.</a:t>
            </a:r>
            <a:r>
              <a:rPr sz="1300" spc="25" dirty="0">
                <a:solidFill>
                  <a:srgbClr val="000027"/>
                </a:solidFill>
                <a:latin typeface="Arial"/>
                <a:cs typeface="Arial"/>
              </a:rPr>
              <a:t> </a:t>
            </a:r>
            <a:r>
              <a:rPr sz="1300" dirty="0">
                <a:solidFill>
                  <a:srgbClr val="000027"/>
                </a:solidFill>
                <a:latin typeface="Arial"/>
                <a:cs typeface="Arial"/>
              </a:rPr>
              <a:t>By</a:t>
            </a:r>
            <a:r>
              <a:rPr sz="1300" spc="25" dirty="0">
                <a:solidFill>
                  <a:srgbClr val="000027"/>
                </a:solidFill>
                <a:latin typeface="Arial"/>
                <a:cs typeface="Arial"/>
              </a:rPr>
              <a:t> </a:t>
            </a:r>
            <a:r>
              <a:rPr sz="1300" dirty="0">
                <a:solidFill>
                  <a:srgbClr val="000027"/>
                </a:solidFill>
                <a:latin typeface="Arial"/>
                <a:cs typeface="Arial"/>
              </a:rPr>
              <a:t>the</a:t>
            </a:r>
            <a:r>
              <a:rPr sz="1300" spc="25" dirty="0">
                <a:solidFill>
                  <a:srgbClr val="000027"/>
                </a:solidFill>
                <a:latin typeface="Arial"/>
                <a:cs typeface="Arial"/>
              </a:rPr>
              <a:t> </a:t>
            </a:r>
            <a:r>
              <a:rPr sz="1300" dirty="0">
                <a:solidFill>
                  <a:srgbClr val="000027"/>
                </a:solidFill>
                <a:latin typeface="Arial"/>
                <a:cs typeface="Arial"/>
              </a:rPr>
              <a:t>end</a:t>
            </a:r>
            <a:r>
              <a:rPr sz="1300" spc="20" dirty="0">
                <a:solidFill>
                  <a:srgbClr val="000027"/>
                </a:solidFill>
                <a:latin typeface="Arial"/>
                <a:cs typeface="Arial"/>
              </a:rPr>
              <a:t> </a:t>
            </a:r>
            <a:r>
              <a:rPr sz="1300" dirty="0">
                <a:solidFill>
                  <a:srgbClr val="000027"/>
                </a:solidFill>
                <a:latin typeface="Arial"/>
                <a:cs typeface="Arial"/>
              </a:rPr>
              <a:t>of</a:t>
            </a:r>
            <a:r>
              <a:rPr sz="1300" spc="25" dirty="0">
                <a:solidFill>
                  <a:srgbClr val="000027"/>
                </a:solidFill>
                <a:latin typeface="Arial"/>
                <a:cs typeface="Arial"/>
              </a:rPr>
              <a:t> </a:t>
            </a:r>
            <a:r>
              <a:rPr sz="1300" spc="-25" dirty="0">
                <a:solidFill>
                  <a:srgbClr val="000027"/>
                </a:solidFill>
                <a:latin typeface="Arial"/>
                <a:cs typeface="Arial"/>
              </a:rPr>
              <a:t>the</a:t>
            </a:r>
            <a:endParaRPr sz="1300">
              <a:latin typeface="Arial"/>
              <a:cs typeface="Arial"/>
            </a:endParaRPr>
          </a:p>
          <a:p>
            <a:pPr marL="12700" marR="137795">
              <a:lnSpc>
                <a:spcPct val="126800"/>
              </a:lnSpc>
            </a:pPr>
            <a:r>
              <a:rPr sz="1300" dirty="0">
                <a:solidFill>
                  <a:srgbClr val="000027"/>
                </a:solidFill>
                <a:latin typeface="Arial"/>
                <a:cs typeface="Arial"/>
              </a:rPr>
              <a:t>workshop,</a:t>
            </a:r>
            <a:r>
              <a:rPr sz="1300" spc="25" dirty="0">
                <a:solidFill>
                  <a:srgbClr val="000027"/>
                </a:solidFill>
                <a:latin typeface="Arial"/>
                <a:cs typeface="Arial"/>
              </a:rPr>
              <a:t> </a:t>
            </a:r>
            <a:r>
              <a:rPr sz="1300" dirty="0">
                <a:solidFill>
                  <a:srgbClr val="000027"/>
                </a:solidFill>
                <a:latin typeface="Arial"/>
                <a:cs typeface="Arial"/>
              </a:rPr>
              <a:t>you</a:t>
            </a:r>
            <a:r>
              <a:rPr sz="1300" spc="25" dirty="0">
                <a:solidFill>
                  <a:srgbClr val="000027"/>
                </a:solidFill>
                <a:latin typeface="Arial"/>
                <a:cs typeface="Arial"/>
              </a:rPr>
              <a:t> </a:t>
            </a:r>
            <a:r>
              <a:rPr sz="1300" dirty="0">
                <a:solidFill>
                  <a:srgbClr val="000027"/>
                </a:solidFill>
                <a:latin typeface="Arial"/>
                <a:cs typeface="Arial"/>
              </a:rPr>
              <a:t>will</a:t>
            </a:r>
            <a:r>
              <a:rPr sz="1300" spc="25" dirty="0">
                <a:solidFill>
                  <a:srgbClr val="000027"/>
                </a:solidFill>
                <a:latin typeface="Arial"/>
                <a:cs typeface="Arial"/>
              </a:rPr>
              <a:t> </a:t>
            </a:r>
            <a:r>
              <a:rPr sz="1300" dirty="0">
                <a:solidFill>
                  <a:srgbClr val="000027"/>
                </a:solidFill>
                <a:latin typeface="Arial"/>
                <a:cs typeface="Arial"/>
              </a:rPr>
              <a:t>have</a:t>
            </a:r>
            <a:r>
              <a:rPr sz="1300" spc="25" dirty="0">
                <a:solidFill>
                  <a:srgbClr val="000027"/>
                </a:solidFill>
                <a:latin typeface="Arial"/>
                <a:cs typeface="Arial"/>
              </a:rPr>
              <a:t> </a:t>
            </a:r>
            <a:r>
              <a:rPr sz="1300" dirty="0">
                <a:solidFill>
                  <a:srgbClr val="000027"/>
                </a:solidFill>
                <a:latin typeface="Arial"/>
                <a:cs typeface="Arial"/>
              </a:rPr>
              <a:t>covered</a:t>
            </a:r>
            <a:r>
              <a:rPr sz="1300" spc="25" dirty="0">
                <a:solidFill>
                  <a:srgbClr val="000027"/>
                </a:solidFill>
                <a:latin typeface="Arial"/>
                <a:cs typeface="Arial"/>
              </a:rPr>
              <a:t> </a:t>
            </a:r>
            <a:r>
              <a:rPr sz="1300" spc="-25" dirty="0">
                <a:solidFill>
                  <a:srgbClr val="000027"/>
                </a:solidFill>
                <a:latin typeface="Arial"/>
                <a:cs typeface="Arial"/>
              </a:rPr>
              <a:t>the </a:t>
            </a:r>
            <a:r>
              <a:rPr sz="1300" dirty="0">
                <a:solidFill>
                  <a:srgbClr val="000027"/>
                </a:solidFill>
                <a:latin typeface="Arial"/>
                <a:cs typeface="Arial"/>
              </a:rPr>
              <a:t>coding</a:t>
            </a:r>
            <a:r>
              <a:rPr sz="1300" spc="40" dirty="0">
                <a:solidFill>
                  <a:srgbClr val="000027"/>
                </a:solidFill>
                <a:latin typeface="Arial"/>
                <a:cs typeface="Arial"/>
              </a:rPr>
              <a:t> </a:t>
            </a:r>
            <a:r>
              <a:rPr sz="1300" dirty="0">
                <a:solidFill>
                  <a:srgbClr val="000027"/>
                </a:solidFill>
                <a:latin typeface="Arial"/>
                <a:cs typeface="Arial"/>
              </a:rPr>
              <a:t>standards</a:t>
            </a:r>
            <a:r>
              <a:rPr sz="1300" spc="40" dirty="0">
                <a:solidFill>
                  <a:srgbClr val="000027"/>
                </a:solidFill>
                <a:latin typeface="Arial"/>
                <a:cs typeface="Arial"/>
              </a:rPr>
              <a:t> </a:t>
            </a:r>
            <a:r>
              <a:rPr sz="1300" dirty="0">
                <a:solidFill>
                  <a:srgbClr val="000027"/>
                </a:solidFill>
                <a:latin typeface="Arial"/>
                <a:cs typeface="Arial"/>
              </a:rPr>
              <a:t>pertaining</a:t>
            </a:r>
            <a:r>
              <a:rPr sz="1300" spc="40" dirty="0">
                <a:solidFill>
                  <a:srgbClr val="000027"/>
                </a:solidFill>
                <a:latin typeface="Arial"/>
                <a:cs typeface="Arial"/>
              </a:rPr>
              <a:t> </a:t>
            </a:r>
            <a:r>
              <a:rPr sz="1300" spc="-25" dirty="0">
                <a:solidFill>
                  <a:srgbClr val="000027"/>
                </a:solidFill>
                <a:latin typeface="Arial"/>
                <a:cs typeface="Arial"/>
              </a:rPr>
              <a:t>to:</a:t>
            </a:r>
            <a:endParaRPr sz="1300">
              <a:latin typeface="Arial"/>
              <a:cs typeface="Arial"/>
            </a:endParaRPr>
          </a:p>
          <a:p>
            <a:pPr marL="108585" indent="-96520">
              <a:lnSpc>
                <a:spcPct val="100000"/>
              </a:lnSpc>
              <a:spcBef>
                <a:spcPts val="1160"/>
              </a:spcBef>
              <a:buChar char="•"/>
              <a:tabLst>
                <a:tab pos="109220" algn="l"/>
              </a:tabLst>
            </a:pPr>
            <a:r>
              <a:rPr sz="1300" dirty="0">
                <a:solidFill>
                  <a:srgbClr val="000027"/>
                </a:solidFill>
                <a:latin typeface="Arial"/>
                <a:cs typeface="Arial"/>
              </a:rPr>
              <a:t>Acute</a:t>
            </a:r>
            <a:r>
              <a:rPr sz="1300" spc="30" dirty="0">
                <a:solidFill>
                  <a:srgbClr val="000027"/>
                </a:solidFill>
                <a:latin typeface="Arial"/>
                <a:cs typeface="Arial"/>
              </a:rPr>
              <a:t> </a:t>
            </a:r>
            <a:r>
              <a:rPr sz="1300" dirty="0">
                <a:solidFill>
                  <a:srgbClr val="000027"/>
                </a:solidFill>
                <a:latin typeface="Arial"/>
                <a:cs typeface="Arial"/>
              </a:rPr>
              <a:t>and</a:t>
            </a:r>
            <a:r>
              <a:rPr sz="1300" spc="35" dirty="0">
                <a:solidFill>
                  <a:srgbClr val="000027"/>
                </a:solidFill>
                <a:latin typeface="Arial"/>
                <a:cs typeface="Arial"/>
              </a:rPr>
              <a:t> </a:t>
            </a:r>
            <a:r>
              <a:rPr sz="1300" dirty="0">
                <a:solidFill>
                  <a:srgbClr val="000027"/>
                </a:solidFill>
                <a:latin typeface="Arial"/>
                <a:cs typeface="Arial"/>
              </a:rPr>
              <a:t>chronic</a:t>
            </a:r>
            <a:r>
              <a:rPr sz="1300" spc="35" dirty="0">
                <a:solidFill>
                  <a:srgbClr val="000027"/>
                </a:solidFill>
                <a:latin typeface="Arial"/>
                <a:cs typeface="Arial"/>
              </a:rPr>
              <a:t> </a:t>
            </a:r>
            <a:r>
              <a:rPr sz="1300" spc="-10" dirty="0">
                <a:solidFill>
                  <a:srgbClr val="000027"/>
                </a:solidFill>
                <a:latin typeface="Arial"/>
                <a:cs typeface="Arial"/>
              </a:rPr>
              <a:t>conditions</a:t>
            </a:r>
            <a:endParaRPr sz="1300">
              <a:latin typeface="Arial"/>
              <a:cs typeface="Arial"/>
            </a:endParaRPr>
          </a:p>
          <a:p>
            <a:pPr marL="117475" marR="423545" indent="-105410">
              <a:lnSpc>
                <a:spcPct val="126800"/>
              </a:lnSpc>
              <a:spcBef>
                <a:spcPts val="5"/>
              </a:spcBef>
              <a:buChar char="•"/>
              <a:tabLst>
                <a:tab pos="118110" algn="l"/>
              </a:tabLst>
            </a:pPr>
            <a:r>
              <a:rPr sz="1300" dirty="0">
                <a:solidFill>
                  <a:srgbClr val="000027"/>
                </a:solidFill>
                <a:latin typeface="Arial"/>
                <a:cs typeface="Arial"/>
              </a:rPr>
              <a:t>Pre-admit</a:t>
            </a:r>
            <a:r>
              <a:rPr sz="1300" spc="70" dirty="0">
                <a:solidFill>
                  <a:srgbClr val="000027"/>
                </a:solidFill>
                <a:latin typeface="Arial"/>
                <a:cs typeface="Arial"/>
              </a:rPr>
              <a:t> </a:t>
            </a:r>
            <a:r>
              <a:rPr sz="1300" dirty="0">
                <a:solidFill>
                  <a:srgbClr val="000027"/>
                </a:solidFill>
                <a:latin typeface="Arial"/>
                <a:cs typeface="Arial"/>
              </a:rPr>
              <a:t>comorbidities</a:t>
            </a:r>
            <a:r>
              <a:rPr sz="1300" spc="70" dirty="0">
                <a:solidFill>
                  <a:srgbClr val="000027"/>
                </a:solidFill>
                <a:latin typeface="Arial"/>
                <a:cs typeface="Arial"/>
              </a:rPr>
              <a:t> </a:t>
            </a:r>
            <a:r>
              <a:rPr sz="1300" spc="-10" dirty="0">
                <a:solidFill>
                  <a:srgbClr val="000027"/>
                </a:solidFill>
                <a:latin typeface="Arial"/>
                <a:cs typeface="Arial"/>
              </a:rPr>
              <a:t>versus secondary</a:t>
            </a:r>
            <a:endParaRPr sz="1300">
              <a:latin typeface="Arial"/>
              <a:cs typeface="Arial"/>
            </a:endParaRPr>
          </a:p>
          <a:p>
            <a:pPr marL="117475" indent="-105410">
              <a:lnSpc>
                <a:spcPct val="100000"/>
              </a:lnSpc>
              <a:spcBef>
                <a:spcPts val="415"/>
              </a:spcBef>
              <a:buChar char="•"/>
              <a:tabLst>
                <a:tab pos="118110" algn="l"/>
              </a:tabLst>
            </a:pPr>
            <a:r>
              <a:rPr sz="1300" dirty="0">
                <a:solidFill>
                  <a:srgbClr val="000027"/>
                </a:solidFill>
                <a:latin typeface="Arial"/>
                <a:cs typeface="Arial"/>
              </a:rPr>
              <a:t>Laparoscopic</a:t>
            </a:r>
            <a:r>
              <a:rPr sz="1300" spc="25" dirty="0">
                <a:solidFill>
                  <a:srgbClr val="000027"/>
                </a:solidFill>
                <a:latin typeface="Arial"/>
                <a:cs typeface="Arial"/>
              </a:rPr>
              <a:t> </a:t>
            </a:r>
            <a:r>
              <a:rPr sz="1300" dirty="0">
                <a:solidFill>
                  <a:srgbClr val="000027"/>
                </a:solidFill>
                <a:latin typeface="Arial"/>
                <a:cs typeface="Arial"/>
              </a:rPr>
              <a:t>versus</a:t>
            </a:r>
            <a:r>
              <a:rPr sz="1300" spc="30" dirty="0">
                <a:solidFill>
                  <a:srgbClr val="000027"/>
                </a:solidFill>
                <a:latin typeface="Arial"/>
                <a:cs typeface="Arial"/>
              </a:rPr>
              <a:t> </a:t>
            </a:r>
            <a:r>
              <a:rPr sz="1300" dirty="0">
                <a:solidFill>
                  <a:srgbClr val="000027"/>
                </a:solidFill>
                <a:latin typeface="Arial"/>
                <a:cs typeface="Arial"/>
              </a:rPr>
              <a:t>open</a:t>
            </a:r>
            <a:r>
              <a:rPr sz="1300" spc="30" dirty="0">
                <a:solidFill>
                  <a:srgbClr val="000027"/>
                </a:solidFill>
                <a:latin typeface="Arial"/>
                <a:cs typeface="Arial"/>
              </a:rPr>
              <a:t> </a:t>
            </a:r>
            <a:r>
              <a:rPr sz="1300" spc="-10" dirty="0">
                <a:solidFill>
                  <a:srgbClr val="000027"/>
                </a:solidFill>
                <a:latin typeface="Arial"/>
                <a:cs typeface="Arial"/>
              </a:rPr>
              <a:t>approach</a:t>
            </a:r>
            <a:endParaRPr sz="1300">
              <a:latin typeface="Arial"/>
              <a:cs typeface="Arial"/>
            </a:endParaRPr>
          </a:p>
          <a:p>
            <a:pPr marL="117475" indent="-105410">
              <a:lnSpc>
                <a:spcPct val="100000"/>
              </a:lnSpc>
              <a:spcBef>
                <a:spcPts val="420"/>
              </a:spcBef>
              <a:buChar char="•"/>
              <a:tabLst>
                <a:tab pos="118110" algn="l"/>
              </a:tabLst>
            </a:pPr>
            <a:r>
              <a:rPr sz="1300" dirty="0">
                <a:solidFill>
                  <a:srgbClr val="000027"/>
                </a:solidFill>
                <a:latin typeface="Arial"/>
                <a:cs typeface="Arial"/>
              </a:rPr>
              <a:t>Mandatory</a:t>
            </a:r>
            <a:r>
              <a:rPr sz="1300" spc="25" dirty="0">
                <a:solidFill>
                  <a:srgbClr val="000027"/>
                </a:solidFill>
                <a:latin typeface="Arial"/>
                <a:cs typeface="Arial"/>
              </a:rPr>
              <a:t> </a:t>
            </a:r>
            <a:r>
              <a:rPr sz="1300" dirty="0">
                <a:solidFill>
                  <a:srgbClr val="000027"/>
                </a:solidFill>
                <a:latin typeface="Arial"/>
                <a:cs typeface="Arial"/>
              </a:rPr>
              <a:t>attributes</a:t>
            </a:r>
            <a:r>
              <a:rPr sz="1300" spc="30" dirty="0">
                <a:solidFill>
                  <a:srgbClr val="000027"/>
                </a:solidFill>
                <a:latin typeface="Arial"/>
                <a:cs typeface="Arial"/>
              </a:rPr>
              <a:t> </a:t>
            </a:r>
            <a:r>
              <a:rPr sz="1300" dirty="0">
                <a:solidFill>
                  <a:srgbClr val="000027"/>
                </a:solidFill>
                <a:latin typeface="Arial"/>
                <a:cs typeface="Arial"/>
              </a:rPr>
              <a:t>when</a:t>
            </a:r>
            <a:r>
              <a:rPr sz="1300" spc="30" dirty="0">
                <a:solidFill>
                  <a:srgbClr val="000027"/>
                </a:solidFill>
                <a:latin typeface="Arial"/>
                <a:cs typeface="Arial"/>
              </a:rPr>
              <a:t> </a:t>
            </a:r>
            <a:r>
              <a:rPr sz="1300" dirty="0">
                <a:solidFill>
                  <a:srgbClr val="000027"/>
                </a:solidFill>
                <a:latin typeface="Arial"/>
                <a:cs typeface="Arial"/>
              </a:rPr>
              <a:t>not</a:t>
            </a:r>
            <a:r>
              <a:rPr sz="1300" spc="25" dirty="0">
                <a:solidFill>
                  <a:srgbClr val="000027"/>
                </a:solidFill>
                <a:latin typeface="Arial"/>
                <a:cs typeface="Arial"/>
              </a:rPr>
              <a:t> </a:t>
            </a:r>
            <a:r>
              <a:rPr sz="1300" spc="-10" dirty="0">
                <a:solidFill>
                  <a:srgbClr val="000027"/>
                </a:solidFill>
                <a:latin typeface="Arial"/>
                <a:cs typeface="Arial"/>
              </a:rPr>
              <a:t>“pink”</a:t>
            </a:r>
            <a:endParaRPr sz="1300">
              <a:latin typeface="Arial"/>
              <a:cs typeface="Arial"/>
            </a:endParaRPr>
          </a:p>
        </p:txBody>
      </p:sp>
      <p:sp>
        <p:nvSpPr>
          <p:cNvPr id="22" name="object 22"/>
          <p:cNvSpPr txBox="1"/>
          <p:nvPr/>
        </p:nvSpPr>
        <p:spPr>
          <a:xfrm>
            <a:off x="16031421" y="5688231"/>
            <a:ext cx="2999740" cy="528320"/>
          </a:xfrm>
          <a:prstGeom prst="rect">
            <a:avLst/>
          </a:prstGeom>
        </p:spPr>
        <p:txBody>
          <a:bodyPr vert="horz" wrap="square" lIns="0" tIns="11430" rIns="0" bIns="0" rtlCol="0">
            <a:spAutoFit/>
          </a:bodyPr>
          <a:lstStyle/>
          <a:p>
            <a:pPr marL="12700" marR="5080">
              <a:lnSpc>
                <a:spcPct val="113700"/>
              </a:lnSpc>
              <a:spcBef>
                <a:spcPts val="90"/>
              </a:spcBef>
            </a:pPr>
            <a:r>
              <a:rPr sz="1450" b="1" dirty="0">
                <a:solidFill>
                  <a:srgbClr val="000027"/>
                </a:solidFill>
                <a:latin typeface="Arial"/>
                <a:cs typeface="Arial"/>
              </a:rPr>
              <a:t>Strengthening</a:t>
            </a:r>
            <a:r>
              <a:rPr sz="1450" b="1" spc="105" dirty="0">
                <a:solidFill>
                  <a:srgbClr val="000027"/>
                </a:solidFill>
                <a:latin typeface="Arial"/>
                <a:cs typeface="Arial"/>
              </a:rPr>
              <a:t> </a:t>
            </a:r>
            <a:r>
              <a:rPr sz="1450" b="1" dirty="0">
                <a:solidFill>
                  <a:srgbClr val="000027"/>
                </a:solidFill>
                <a:latin typeface="Arial"/>
                <a:cs typeface="Arial"/>
              </a:rPr>
              <a:t>HIM</a:t>
            </a:r>
            <a:r>
              <a:rPr sz="1450" b="1" spc="105" dirty="0">
                <a:solidFill>
                  <a:srgbClr val="000027"/>
                </a:solidFill>
                <a:latin typeface="Arial"/>
                <a:cs typeface="Arial"/>
              </a:rPr>
              <a:t> </a:t>
            </a:r>
            <a:r>
              <a:rPr sz="1450" b="1" dirty="0">
                <a:solidFill>
                  <a:srgbClr val="000027"/>
                </a:solidFill>
                <a:latin typeface="Arial"/>
                <a:cs typeface="Arial"/>
              </a:rPr>
              <a:t>team</a:t>
            </a:r>
            <a:r>
              <a:rPr sz="1450" b="1" spc="110" dirty="0">
                <a:solidFill>
                  <a:srgbClr val="000027"/>
                </a:solidFill>
                <a:latin typeface="Arial"/>
                <a:cs typeface="Arial"/>
              </a:rPr>
              <a:t> </a:t>
            </a:r>
            <a:r>
              <a:rPr sz="1450" b="1" spc="-10" dirty="0">
                <a:solidFill>
                  <a:srgbClr val="000027"/>
                </a:solidFill>
                <a:latin typeface="Arial"/>
                <a:cs typeface="Arial"/>
              </a:rPr>
              <a:t>capacity </a:t>
            </a:r>
            <a:r>
              <a:rPr sz="1450" b="1" dirty="0">
                <a:solidFill>
                  <a:srgbClr val="000027"/>
                </a:solidFill>
                <a:latin typeface="Arial"/>
                <a:cs typeface="Arial"/>
              </a:rPr>
              <a:t>with</a:t>
            </a:r>
            <a:r>
              <a:rPr sz="1450" b="1" spc="5" dirty="0">
                <a:solidFill>
                  <a:srgbClr val="000027"/>
                </a:solidFill>
                <a:latin typeface="Arial"/>
                <a:cs typeface="Arial"/>
              </a:rPr>
              <a:t> </a:t>
            </a:r>
            <a:r>
              <a:rPr sz="1450" b="1" spc="-25" dirty="0">
                <a:solidFill>
                  <a:srgbClr val="000027"/>
                </a:solidFill>
                <a:latin typeface="Arial"/>
                <a:cs typeface="Arial"/>
              </a:rPr>
              <a:t>AI</a:t>
            </a:r>
            <a:endParaRPr sz="1450">
              <a:latin typeface="Arial"/>
              <a:cs typeface="Arial"/>
            </a:endParaRPr>
          </a:p>
        </p:txBody>
      </p:sp>
      <p:sp>
        <p:nvSpPr>
          <p:cNvPr id="23" name="object 23"/>
          <p:cNvSpPr txBox="1"/>
          <p:nvPr/>
        </p:nvSpPr>
        <p:spPr>
          <a:xfrm>
            <a:off x="16031421" y="6312232"/>
            <a:ext cx="2959100" cy="1784985"/>
          </a:xfrm>
          <a:prstGeom prst="rect">
            <a:avLst/>
          </a:prstGeom>
        </p:spPr>
        <p:txBody>
          <a:bodyPr vert="horz" wrap="square" lIns="0" tIns="12065" rIns="0" bIns="0" rtlCol="0">
            <a:spAutoFit/>
          </a:bodyPr>
          <a:lstStyle/>
          <a:p>
            <a:pPr marL="12700" marR="5080">
              <a:lnSpc>
                <a:spcPct val="126800"/>
              </a:lnSpc>
              <a:spcBef>
                <a:spcPts val="95"/>
              </a:spcBef>
            </a:pPr>
            <a:r>
              <a:rPr sz="1300" dirty="0">
                <a:solidFill>
                  <a:srgbClr val="000027"/>
                </a:solidFill>
                <a:latin typeface="Arial"/>
                <a:cs typeface="Arial"/>
              </a:rPr>
              <a:t>What</a:t>
            </a:r>
            <a:r>
              <a:rPr sz="1300" spc="20" dirty="0">
                <a:solidFill>
                  <a:srgbClr val="000027"/>
                </a:solidFill>
                <a:latin typeface="Arial"/>
                <a:cs typeface="Arial"/>
              </a:rPr>
              <a:t> </a:t>
            </a:r>
            <a:r>
              <a:rPr sz="1300" dirty="0">
                <a:solidFill>
                  <a:srgbClr val="000027"/>
                </a:solidFill>
                <a:latin typeface="Arial"/>
                <a:cs typeface="Arial"/>
              </a:rPr>
              <a:t>is</a:t>
            </a:r>
            <a:r>
              <a:rPr sz="1300" spc="20" dirty="0">
                <a:solidFill>
                  <a:srgbClr val="000027"/>
                </a:solidFill>
                <a:latin typeface="Arial"/>
                <a:cs typeface="Arial"/>
              </a:rPr>
              <a:t> </a:t>
            </a:r>
            <a:r>
              <a:rPr sz="1300" dirty="0">
                <a:solidFill>
                  <a:srgbClr val="000027"/>
                </a:solidFill>
                <a:latin typeface="Arial"/>
                <a:cs typeface="Arial"/>
              </a:rPr>
              <a:t>the</a:t>
            </a:r>
            <a:r>
              <a:rPr sz="1300" spc="20" dirty="0">
                <a:solidFill>
                  <a:srgbClr val="000027"/>
                </a:solidFill>
                <a:latin typeface="Arial"/>
                <a:cs typeface="Arial"/>
              </a:rPr>
              <a:t> </a:t>
            </a:r>
            <a:r>
              <a:rPr sz="1300" dirty="0">
                <a:solidFill>
                  <a:srgbClr val="000027"/>
                </a:solidFill>
                <a:latin typeface="Arial"/>
                <a:cs typeface="Arial"/>
              </a:rPr>
              <a:t>new</a:t>
            </a:r>
            <a:r>
              <a:rPr sz="1300" spc="20" dirty="0">
                <a:solidFill>
                  <a:srgbClr val="000027"/>
                </a:solidFill>
                <a:latin typeface="Arial"/>
                <a:cs typeface="Arial"/>
              </a:rPr>
              <a:t> </a:t>
            </a:r>
            <a:r>
              <a:rPr sz="1300" dirty="0">
                <a:solidFill>
                  <a:srgbClr val="000027"/>
                </a:solidFill>
                <a:latin typeface="Arial"/>
                <a:cs typeface="Arial"/>
              </a:rPr>
              <a:t>role</a:t>
            </a:r>
            <a:r>
              <a:rPr sz="1300" spc="20" dirty="0">
                <a:solidFill>
                  <a:srgbClr val="000027"/>
                </a:solidFill>
                <a:latin typeface="Arial"/>
                <a:cs typeface="Arial"/>
              </a:rPr>
              <a:t> </a:t>
            </a:r>
            <a:r>
              <a:rPr sz="1300" dirty="0">
                <a:solidFill>
                  <a:srgbClr val="000027"/>
                </a:solidFill>
                <a:latin typeface="Arial"/>
                <a:cs typeface="Arial"/>
              </a:rPr>
              <a:t>of</a:t>
            </a:r>
            <a:r>
              <a:rPr sz="1300" spc="20" dirty="0">
                <a:solidFill>
                  <a:srgbClr val="000027"/>
                </a:solidFill>
                <a:latin typeface="Arial"/>
                <a:cs typeface="Arial"/>
              </a:rPr>
              <a:t> </a:t>
            </a:r>
            <a:r>
              <a:rPr sz="1300" spc="-10" dirty="0">
                <a:solidFill>
                  <a:srgbClr val="000027"/>
                </a:solidFill>
                <a:latin typeface="Arial"/>
                <a:cs typeface="Arial"/>
              </a:rPr>
              <a:t>health </a:t>
            </a:r>
            <a:r>
              <a:rPr sz="1300" dirty="0">
                <a:solidFill>
                  <a:srgbClr val="000027"/>
                </a:solidFill>
                <a:latin typeface="Arial"/>
                <a:cs typeface="Arial"/>
              </a:rPr>
              <a:t>information</a:t>
            </a:r>
            <a:r>
              <a:rPr sz="1300" spc="35" dirty="0">
                <a:solidFill>
                  <a:srgbClr val="000027"/>
                </a:solidFill>
                <a:latin typeface="Arial"/>
                <a:cs typeface="Arial"/>
              </a:rPr>
              <a:t> </a:t>
            </a:r>
            <a:r>
              <a:rPr sz="1300" dirty="0">
                <a:solidFill>
                  <a:srgbClr val="000027"/>
                </a:solidFill>
                <a:latin typeface="Arial"/>
                <a:cs typeface="Arial"/>
              </a:rPr>
              <a:t>management</a:t>
            </a:r>
            <a:r>
              <a:rPr sz="1300" spc="35" dirty="0">
                <a:solidFill>
                  <a:srgbClr val="000027"/>
                </a:solidFill>
                <a:latin typeface="Arial"/>
                <a:cs typeface="Arial"/>
              </a:rPr>
              <a:t> </a:t>
            </a:r>
            <a:r>
              <a:rPr sz="1300" dirty="0">
                <a:solidFill>
                  <a:srgbClr val="000027"/>
                </a:solidFill>
                <a:latin typeface="Arial"/>
                <a:cs typeface="Arial"/>
              </a:rPr>
              <a:t>(HIM)</a:t>
            </a:r>
            <a:r>
              <a:rPr sz="1300" spc="40" dirty="0">
                <a:solidFill>
                  <a:srgbClr val="000027"/>
                </a:solidFill>
                <a:latin typeface="Arial"/>
                <a:cs typeface="Arial"/>
              </a:rPr>
              <a:t> </a:t>
            </a:r>
            <a:r>
              <a:rPr sz="1300" dirty="0">
                <a:solidFill>
                  <a:srgbClr val="000027"/>
                </a:solidFill>
                <a:latin typeface="Arial"/>
                <a:cs typeface="Arial"/>
              </a:rPr>
              <a:t>in</a:t>
            </a:r>
            <a:r>
              <a:rPr sz="1300" spc="35" dirty="0">
                <a:solidFill>
                  <a:srgbClr val="000027"/>
                </a:solidFill>
                <a:latin typeface="Arial"/>
                <a:cs typeface="Arial"/>
              </a:rPr>
              <a:t> </a:t>
            </a:r>
            <a:r>
              <a:rPr sz="1300" spc="-25" dirty="0">
                <a:solidFill>
                  <a:srgbClr val="000027"/>
                </a:solidFill>
                <a:latin typeface="Arial"/>
                <a:cs typeface="Arial"/>
              </a:rPr>
              <a:t>the </a:t>
            </a:r>
            <a:r>
              <a:rPr sz="1300" dirty="0">
                <a:solidFill>
                  <a:srgbClr val="000027"/>
                </a:solidFill>
                <a:latin typeface="Arial"/>
                <a:cs typeface="Arial"/>
              </a:rPr>
              <a:t>digital</a:t>
            </a:r>
            <a:r>
              <a:rPr sz="1300" spc="15" dirty="0">
                <a:solidFill>
                  <a:srgbClr val="000027"/>
                </a:solidFill>
                <a:latin typeface="Arial"/>
                <a:cs typeface="Arial"/>
              </a:rPr>
              <a:t> </a:t>
            </a:r>
            <a:r>
              <a:rPr sz="1300" dirty="0">
                <a:solidFill>
                  <a:srgbClr val="000027"/>
                </a:solidFill>
                <a:latin typeface="Arial"/>
                <a:cs typeface="Arial"/>
              </a:rPr>
              <a:t>health</a:t>
            </a:r>
            <a:r>
              <a:rPr sz="1300" spc="15" dirty="0">
                <a:solidFill>
                  <a:srgbClr val="000027"/>
                </a:solidFill>
                <a:latin typeface="Arial"/>
                <a:cs typeface="Arial"/>
              </a:rPr>
              <a:t> </a:t>
            </a:r>
            <a:r>
              <a:rPr sz="1300" dirty="0">
                <a:solidFill>
                  <a:srgbClr val="000027"/>
                </a:solidFill>
                <a:latin typeface="Arial"/>
                <a:cs typeface="Arial"/>
              </a:rPr>
              <a:t>era?</a:t>
            </a:r>
            <a:r>
              <a:rPr sz="1300" spc="15" dirty="0">
                <a:solidFill>
                  <a:srgbClr val="000027"/>
                </a:solidFill>
                <a:latin typeface="Arial"/>
                <a:cs typeface="Arial"/>
              </a:rPr>
              <a:t> </a:t>
            </a:r>
            <a:r>
              <a:rPr sz="1300" dirty="0">
                <a:solidFill>
                  <a:srgbClr val="000027"/>
                </a:solidFill>
                <a:latin typeface="Arial"/>
                <a:cs typeface="Arial"/>
              </a:rPr>
              <a:t>Learn</a:t>
            </a:r>
            <a:r>
              <a:rPr sz="1300" spc="15" dirty="0">
                <a:solidFill>
                  <a:srgbClr val="000027"/>
                </a:solidFill>
                <a:latin typeface="Arial"/>
                <a:cs typeface="Arial"/>
              </a:rPr>
              <a:t> </a:t>
            </a:r>
            <a:r>
              <a:rPr sz="1300" dirty="0">
                <a:solidFill>
                  <a:srgbClr val="000027"/>
                </a:solidFill>
                <a:latin typeface="Arial"/>
                <a:cs typeface="Arial"/>
              </a:rPr>
              <a:t>how</a:t>
            </a:r>
            <a:r>
              <a:rPr sz="1300" spc="15" dirty="0">
                <a:solidFill>
                  <a:srgbClr val="000027"/>
                </a:solidFill>
                <a:latin typeface="Arial"/>
                <a:cs typeface="Arial"/>
              </a:rPr>
              <a:t> </a:t>
            </a:r>
            <a:r>
              <a:rPr sz="1300" spc="-10" dirty="0">
                <a:solidFill>
                  <a:srgbClr val="000027"/>
                </a:solidFill>
                <a:latin typeface="Arial"/>
                <a:cs typeface="Arial"/>
              </a:rPr>
              <a:t>artificial </a:t>
            </a:r>
            <a:r>
              <a:rPr sz="1300" dirty="0">
                <a:solidFill>
                  <a:srgbClr val="000027"/>
                </a:solidFill>
                <a:latin typeface="Arial"/>
                <a:cs typeface="Arial"/>
              </a:rPr>
              <a:t>intelligence</a:t>
            </a:r>
            <a:r>
              <a:rPr sz="1300" spc="30" dirty="0">
                <a:solidFill>
                  <a:srgbClr val="000027"/>
                </a:solidFill>
                <a:latin typeface="Arial"/>
                <a:cs typeface="Arial"/>
              </a:rPr>
              <a:t> </a:t>
            </a:r>
            <a:r>
              <a:rPr sz="1300" dirty="0">
                <a:solidFill>
                  <a:srgbClr val="000027"/>
                </a:solidFill>
                <a:latin typeface="Arial"/>
                <a:cs typeface="Arial"/>
              </a:rPr>
              <a:t>(AI)</a:t>
            </a:r>
            <a:r>
              <a:rPr sz="1300" spc="35" dirty="0">
                <a:solidFill>
                  <a:srgbClr val="000027"/>
                </a:solidFill>
                <a:latin typeface="Arial"/>
                <a:cs typeface="Arial"/>
              </a:rPr>
              <a:t> </a:t>
            </a:r>
            <a:r>
              <a:rPr sz="1300" dirty="0">
                <a:solidFill>
                  <a:srgbClr val="000027"/>
                </a:solidFill>
                <a:latin typeface="Arial"/>
                <a:cs typeface="Arial"/>
              </a:rPr>
              <a:t>technology</a:t>
            </a:r>
            <a:r>
              <a:rPr sz="1300" spc="35" dirty="0">
                <a:solidFill>
                  <a:srgbClr val="000027"/>
                </a:solidFill>
                <a:latin typeface="Arial"/>
                <a:cs typeface="Arial"/>
              </a:rPr>
              <a:t> </a:t>
            </a:r>
            <a:r>
              <a:rPr sz="1300" dirty="0">
                <a:solidFill>
                  <a:srgbClr val="000027"/>
                </a:solidFill>
                <a:latin typeface="Arial"/>
                <a:cs typeface="Arial"/>
              </a:rPr>
              <a:t>can</a:t>
            </a:r>
            <a:r>
              <a:rPr sz="1300" spc="30" dirty="0">
                <a:solidFill>
                  <a:srgbClr val="000027"/>
                </a:solidFill>
                <a:latin typeface="Arial"/>
                <a:cs typeface="Arial"/>
              </a:rPr>
              <a:t> </a:t>
            </a:r>
            <a:r>
              <a:rPr sz="1300" spc="-10" dirty="0">
                <a:solidFill>
                  <a:srgbClr val="000027"/>
                </a:solidFill>
                <a:latin typeface="Arial"/>
                <a:cs typeface="Arial"/>
              </a:rPr>
              <a:t>support </a:t>
            </a:r>
            <a:r>
              <a:rPr sz="1300" dirty="0">
                <a:solidFill>
                  <a:srgbClr val="000027"/>
                </a:solidFill>
                <a:latin typeface="Arial"/>
                <a:cs typeface="Arial"/>
              </a:rPr>
              <a:t>the</a:t>
            </a:r>
            <a:r>
              <a:rPr sz="1300" spc="30" dirty="0">
                <a:solidFill>
                  <a:srgbClr val="000027"/>
                </a:solidFill>
                <a:latin typeface="Arial"/>
                <a:cs typeface="Arial"/>
              </a:rPr>
              <a:t> </a:t>
            </a:r>
            <a:r>
              <a:rPr sz="1300" dirty="0">
                <a:solidFill>
                  <a:srgbClr val="000027"/>
                </a:solidFill>
                <a:latin typeface="Arial"/>
                <a:cs typeface="Arial"/>
              </a:rPr>
              <a:t>increased</a:t>
            </a:r>
            <a:r>
              <a:rPr sz="1300" spc="30" dirty="0">
                <a:solidFill>
                  <a:srgbClr val="000027"/>
                </a:solidFill>
                <a:latin typeface="Arial"/>
                <a:cs typeface="Arial"/>
              </a:rPr>
              <a:t> </a:t>
            </a:r>
            <a:r>
              <a:rPr sz="1300" dirty="0">
                <a:solidFill>
                  <a:srgbClr val="000027"/>
                </a:solidFill>
                <a:latin typeface="Arial"/>
                <a:cs typeface="Arial"/>
              </a:rPr>
              <a:t>capacity</a:t>
            </a:r>
            <a:r>
              <a:rPr sz="1300" spc="30" dirty="0">
                <a:solidFill>
                  <a:srgbClr val="000027"/>
                </a:solidFill>
                <a:latin typeface="Arial"/>
                <a:cs typeface="Arial"/>
              </a:rPr>
              <a:t> </a:t>
            </a:r>
            <a:r>
              <a:rPr sz="1300" dirty="0">
                <a:solidFill>
                  <a:srgbClr val="000027"/>
                </a:solidFill>
                <a:latin typeface="Arial"/>
                <a:cs typeface="Arial"/>
              </a:rPr>
              <a:t>of</a:t>
            </a:r>
            <a:r>
              <a:rPr sz="1300" spc="30" dirty="0">
                <a:solidFill>
                  <a:srgbClr val="000027"/>
                </a:solidFill>
                <a:latin typeface="Arial"/>
                <a:cs typeface="Arial"/>
              </a:rPr>
              <a:t> </a:t>
            </a:r>
            <a:r>
              <a:rPr sz="1300" dirty="0">
                <a:solidFill>
                  <a:srgbClr val="000027"/>
                </a:solidFill>
                <a:latin typeface="Arial"/>
                <a:cs typeface="Arial"/>
              </a:rPr>
              <a:t>coders</a:t>
            </a:r>
            <a:r>
              <a:rPr sz="1300" spc="30" dirty="0">
                <a:solidFill>
                  <a:srgbClr val="000027"/>
                </a:solidFill>
                <a:latin typeface="Arial"/>
                <a:cs typeface="Arial"/>
              </a:rPr>
              <a:t> </a:t>
            </a:r>
            <a:r>
              <a:rPr sz="1300" spc="-25" dirty="0">
                <a:solidFill>
                  <a:srgbClr val="000027"/>
                </a:solidFill>
                <a:latin typeface="Arial"/>
                <a:cs typeface="Arial"/>
              </a:rPr>
              <a:t>and </a:t>
            </a:r>
            <a:r>
              <a:rPr sz="1300" dirty="0">
                <a:solidFill>
                  <a:srgbClr val="000027"/>
                </a:solidFill>
                <a:latin typeface="Arial"/>
                <a:cs typeface="Arial"/>
              </a:rPr>
              <a:t>auditors</a:t>
            </a:r>
            <a:r>
              <a:rPr sz="1300" spc="20" dirty="0">
                <a:solidFill>
                  <a:srgbClr val="000027"/>
                </a:solidFill>
                <a:latin typeface="Arial"/>
                <a:cs typeface="Arial"/>
              </a:rPr>
              <a:t> </a:t>
            </a:r>
            <a:r>
              <a:rPr sz="1300" dirty="0">
                <a:solidFill>
                  <a:srgbClr val="000027"/>
                </a:solidFill>
                <a:latin typeface="Arial"/>
                <a:cs typeface="Arial"/>
              </a:rPr>
              <a:t>and</a:t>
            </a:r>
            <a:r>
              <a:rPr sz="1300" spc="25" dirty="0">
                <a:solidFill>
                  <a:srgbClr val="000027"/>
                </a:solidFill>
                <a:latin typeface="Arial"/>
                <a:cs typeface="Arial"/>
              </a:rPr>
              <a:t> </a:t>
            </a:r>
            <a:r>
              <a:rPr sz="1300" dirty="0">
                <a:solidFill>
                  <a:srgbClr val="000027"/>
                </a:solidFill>
                <a:latin typeface="Arial"/>
                <a:cs typeface="Arial"/>
              </a:rPr>
              <a:t>enable</a:t>
            </a:r>
            <a:r>
              <a:rPr sz="1300" spc="20" dirty="0">
                <a:solidFill>
                  <a:srgbClr val="000027"/>
                </a:solidFill>
                <a:latin typeface="Arial"/>
                <a:cs typeface="Arial"/>
              </a:rPr>
              <a:t> </a:t>
            </a:r>
            <a:r>
              <a:rPr sz="1300" dirty="0">
                <a:solidFill>
                  <a:srgbClr val="000027"/>
                </a:solidFill>
                <a:latin typeface="Arial"/>
                <a:cs typeface="Arial"/>
              </a:rPr>
              <a:t>more</a:t>
            </a:r>
            <a:r>
              <a:rPr sz="1300" spc="25" dirty="0">
                <a:solidFill>
                  <a:srgbClr val="000027"/>
                </a:solidFill>
                <a:latin typeface="Arial"/>
                <a:cs typeface="Arial"/>
              </a:rPr>
              <a:t> </a:t>
            </a:r>
            <a:r>
              <a:rPr sz="1300" dirty="0">
                <a:solidFill>
                  <a:srgbClr val="000027"/>
                </a:solidFill>
                <a:latin typeface="Arial"/>
                <a:cs typeface="Arial"/>
              </a:rPr>
              <a:t>high-</a:t>
            </a:r>
            <a:r>
              <a:rPr sz="1300" spc="-10" dirty="0">
                <a:solidFill>
                  <a:srgbClr val="000027"/>
                </a:solidFill>
                <a:latin typeface="Arial"/>
                <a:cs typeface="Arial"/>
              </a:rPr>
              <a:t>value work.</a:t>
            </a:r>
            <a:endParaRPr sz="1300">
              <a:latin typeface="Arial"/>
              <a:cs typeface="Arial"/>
            </a:endParaRPr>
          </a:p>
        </p:txBody>
      </p:sp>
      <p:pic>
        <p:nvPicPr>
          <p:cNvPr id="25" name="Picture 24" descr="A person sitting at a table with her hand on her chin&#10;&#10;Description automatically generated">
            <a:extLst>
              <a:ext uri="{FF2B5EF4-FFF2-40B4-BE49-F238E27FC236}">
                <a16:creationId xmlns:a16="http://schemas.microsoft.com/office/drawing/2014/main" id="{D543DD1C-4A2F-7131-82C7-EDA200391F77}"/>
              </a:ext>
            </a:extLst>
          </p:cNvPr>
          <p:cNvPicPr>
            <a:picLocks noChangeAspect="1"/>
          </p:cNvPicPr>
          <p:nvPr/>
        </p:nvPicPr>
        <p:blipFill rotWithShape="1">
          <a:blip r:embed="rId7">
            <a:extLst>
              <a:ext uri="{28A0092B-C50C-407E-A947-70E740481C1C}">
                <a14:useLocalDpi xmlns:a14="http://schemas.microsoft.com/office/drawing/2010/main" val="0"/>
              </a:ext>
            </a:extLst>
          </a:blip>
          <a:srcRect t="20635" r="18693"/>
          <a:stretch/>
        </p:blipFill>
        <p:spPr>
          <a:xfrm>
            <a:off x="8345283" y="3183148"/>
            <a:ext cx="3406861" cy="2217158"/>
          </a:xfrm>
          <a:prstGeom prst="roundRect">
            <a:avLst/>
          </a:prstGeom>
        </p:spPr>
      </p:pic>
      <p:pic>
        <p:nvPicPr>
          <p:cNvPr id="27" name="Picture 26" descr="A person sitting at a table using a computer&#10;&#10;Description automatically generated">
            <a:extLst>
              <a:ext uri="{FF2B5EF4-FFF2-40B4-BE49-F238E27FC236}">
                <a16:creationId xmlns:a16="http://schemas.microsoft.com/office/drawing/2014/main" id="{288C4AF8-0C26-6261-F8F4-80BF06A941DE}"/>
              </a:ext>
            </a:extLst>
          </p:cNvPr>
          <p:cNvPicPr>
            <a:picLocks noChangeAspect="1"/>
          </p:cNvPicPr>
          <p:nvPr/>
        </p:nvPicPr>
        <p:blipFill rotWithShape="1">
          <a:blip r:embed="rId8">
            <a:extLst>
              <a:ext uri="{28A0092B-C50C-407E-A947-70E740481C1C}">
                <a14:useLocalDpi xmlns:a14="http://schemas.microsoft.com/office/drawing/2010/main" val="0"/>
              </a:ext>
            </a:extLst>
          </a:blip>
          <a:srcRect t="3186" r="3841" b="1"/>
          <a:stretch/>
        </p:blipFill>
        <p:spPr>
          <a:xfrm>
            <a:off x="841595" y="3144811"/>
            <a:ext cx="3363772" cy="2217158"/>
          </a:xfrm>
          <a:prstGeom prst="round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270147" y="10701407"/>
            <a:ext cx="243204" cy="156210"/>
          </a:xfrm>
          <a:custGeom>
            <a:avLst/>
            <a:gdLst/>
            <a:ahLst/>
            <a:cxnLst/>
            <a:rect l="l" t="t" r="r" b="b"/>
            <a:pathLst>
              <a:path w="243204" h="156209">
                <a:moveTo>
                  <a:pt x="71920" y="66611"/>
                </a:moveTo>
                <a:lnTo>
                  <a:pt x="52743" y="33845"/>
                </a:lnTo>
                <a:lnTo>
                  <a:pt x="52374" y="33845"/>
                </a:lnTo>
                <a:lnTo>
                  <a:pt x="55448" y="41490"/>
                </a:lnTo>
                <a:lnTo>
                  <a:pt x="57492" y="48056"/>
                </a:lnTo>
                <a:lnTo>
                  <a:pt x="59004" y="54927"/>
                </a:lnTo>
                <a:lnTo>
                  <a:pt x="59855" y="62064"/>
                </a:lnTo>
                <a:lnTo>
                  <a:pt x="59982" y="63817"/>
                </a:lnTo>
                <a:lnTo>
                  <a:pt x="60312" y="66281"/>
                </a:lnTo>
                <a:lnTo>
                  <a:pt x="62522" y="74803"/>
                </a:lnTo>
                <a:lnTo>
                  <a:pt x="63919" y="82321"/>
                </a:lnTo>
                <a:lnTo>
                  <a:pt x="65074" y="91173"/>
                </a:lnTo>
                <a:lnTo>
                  <a:pt x="65595" y="91173"/>
                </a:lnTo>
                <a:lnTo>
                  <a:pt x="68643" y="82372"/>
                </a:lnTo>
                <a:lnTo>
                  <a:pt x="70523" y="75006"/>
                </a:lnTo>
                <a:lnTo>
                  <a:pt x="71704" y="67881"/>
                </a:lnTo>
                <a:lnTo>
                  <a:pt x="71920" y="66611"/>
                </a:lnTo>
                <a:close/>
              </a:path>
              <a:path w="243204" h="156209">
                <a:moveTo>
                  <a:pt x="71996" y="34353"/>
                </a:moveTo>
                <a:lnTo>
                  <a:pt x="46024" y="6451"/>
                </a:lnTo>
                <a:lnTo>
                  <a:pt x="4622" y="0"/>
                </a:lnTo>
                <a:lnTo>
                  <a:pt x="1371" y="190"/>
                </a:lnTo>
                <a:lnTo>
                  <a:pt x="0" y="431"/>
                </a:lnTo>
                <a:lnTo>
                  <a:pt x="1536" y="368"/>
                </a:lnTo>
                <a:lnTo>
                  <a:pt x="12115" y="1498"/>
                </a:lnTo>
                <a:lnTo>
                  <a:pt x="28905" y="6172"/>
                </a:lnTo>
                <a:lnTo>
                  <a:pt x="48742" y="15786"/>
                </a:lnTo>
                <a:lnTo>
                  <a:pt x="68529" y="31750"/>
                </a:lnTo>
                <a:lnTo>
                  <a:pt x="70434" y="33743"/>
                </a:lnTo>
                <a:lnTo>
                  <a:pt x="71996" y="34353"/>
                </a:lnTo>
                <a:close/>
              </a:path>
              <a:path w="243204" h="156209">
                <a:moveTo>
                  <a:pt x="73634" y="53086"/>
                </a:moveTo>
                <a:lnTo>
                  <a:pt x="52768" y="20548"/>
                </a:lnTo>
                <a:lnTo>
                  <a:pt x="31775" y="8966"/>
                </a:lnTo>
                <a:lnTo>
                  <a:pt x="39573" y="14173"/>
                </a:lnTo>
                <a:lnTo>
                  <a:pt x="45161" y="19685"/>
                </a:lnTo>
                <a:lnTo>
                  <a:pt x="50292" y="28079"/>
                </a:lnTo>
                <a:lnTo>
                  <a:pt x="51904" y="30264"/>
                </a:lnTo>
                <a:lnTo>
                  <a:pt x="58089" y="37960"/>
                </a:lnTo>
                <a:lnTo>
                  <a:pt x="62738" y="44653"/>
                </a:lnTo>
                <a:lnTo>
                  <a:pt x="67068" y="51701"/>
                </a:lnTo>
                <a:lnTo>
                  <a:pt x="71996" y="60807"/>
                </a:lnTo>
                <a:lnTo>
                  <a:pt x="72847" y="61264"/>
                </a:lnTo>
                <a:lnTo>
                  <a:pt x="73634" y="53086"/>
                </a:lnTo>
                <a:close/>
              </a:path>
              <a:path w="243204" h="156209">
                <a:moveTo>
                  <a:pt x="87490" y="108000"/>
                </a:moveTo>
                <a:lnTo>
                  <a:pt x="75044" y="72999"/>
                </a:lnTo>
                <a:lnTo>
                  <a:pt x="72821" y="81064"/>
                </a:lnTo>
                <a:lnTo>
                  <a:pt x="70345" y="88036"/>
                </a:lnTo>
                <a:lnTo>
                  <a:pt x="66751" y="96393"/>
                </a:lnTo>
                <a:lnTo>
                  <a:pt x="66382" y="98513"/>
                </a:lnTo>
                <a:lnTo>
                  <a:pt x="67144" y="107467"/>
                </a:lnTo>
                <a:lnTo>
                  <a:pt x="67614" y="123355"/>
                </a:lnTo>
                <a:lnTo>
                  <a:pt x="68414" y="123799"/>
                </a:lnTo>
                <a:lnTo>
                  <a:pt x="74764" y="118948"/>
                </a:lnTo>
                <a:lnTo>
                  <a:pt x="80289" y="114858"/>
                </a:lnTo>
                <a:lnTo>
                  <a:pt x="87096" y="110058"/>
                </a:lnTo>
                <a:lnTo>
                  <a:pt x="87490" y="108000"/>
                </a:lnTo>
                <a:close/>
              </a:path>
              <a:path w="243204" h="156209">
                <a:moveTo>
                  <a:pt x="103098" y="148196"/>
                </a:moveTo>
                <a:lnTo>
                  <a:pt x="90131" y="116573"/>
                </a:lnTo>
                <a:lnTo>
                  <a:pt x="88734" y="115658"/>
                </a:lnTo>
                <a:lnTo>
                  <a:pt x="81267" y="119913"/>
                </a:lnTo>
                <a:lnTo>
                  <a:pt x="75285" y="123532"/>
                </a:lnTo>
                <a:lnTo>
                  <a:pt x="68567" y="127876"/>
                </a:lnTo>
                <a:lnTo>
                  <a:pt x="67767" y="129400"/>
                </a:lnTo>
                <a:lnTo>
                  <a:pt x="67957" y="137541"/>
                </a:lnTo>
                <a:lnTo>
                  <a:pt x="68173" y="144043"/>
                </a:lnTo>
                <a:lnTo>
                  <a:pt x="69049" y="151091"/>
                </a:lnTo>
                <a:lnTo>
                  <a:pt x="70307" y="151803"/>
                </a:lnTo>
                <a:lnTo>
                  <a:pt x="78092" y="151028"/>
                </a:lnTo>
                <a:lnTo>
                  <a:pt x="84924" y="150456"/>
                </a:lnTo>
                <a:lnTo>
                  <a:pt x="92290" y="149987"/>
                </a:lnTo>
                <a:lnTo>
                  <a:pt x="102222" y="149517"/>
                </a:lnTo>
                <a:lnTo>
                  <a:pt x="103098" y="148196"/>
                </a:lnTo>
                <a:close/>
              </a:path>
              <a:path w="243204" h="156209">
                <a:moveTo>
                  <a:pt x="112166" y="92913"/>
                </a:moveTo>
                <a:lnTo>
                  <a:pt x="89662" y="58343"/>
                </a:lnTo>
                <a:lnTo>
                  <a:pt x="79184" y="46075"/>
                </a:lnTo>
                <a:lnTo>
                  <a:pt x="78892" y="53441"/>
                </a:lnTo>
                <a:lnTo>
                  <a:pt x="78041" y="59956"/>
                </a:lnTo>
                <a:lnTo>
                  <a:pt x="76339" y="67868"/>
                </a:lnTo>
                <a:lnTo>
                  <a:pt x="76784" y="70345"/>
                </a:lnTo>
                <a:lnTo>
                  <a:pt x="80848" y="80175"/>
                </a:lnTo>
                <a:lnTo>
                  <a:pt x="83870" y="88188"/>
                </a:lnTo>
                <a:lnTo>
                  <a:pt x="90131" y="105994"/>
                </a:lnTo>
                <a:lnTo>
                  <a:pt x="91503" y="106895"/>
                </a:lnTo>
                <a:lnTo>
                  <a:pt x="98488" y="101993"/>
                </a:lnTo>
                <a:lnTo>
                  <a:pt x="104622" y="97815"/>
                </a:lnTo>
                <a:lnTo>
                  <a:pt x="112166" y="92913"/>
                </a:lnTo>
                <a:close/>
              </a:path>
              <a:path w="243204" h="156209">
                <a:moveTo>
                  <a:pt x="139928" y="75196"/>
                </a:moveTo>
                <a:lnTo>
                  <a:pt x="108445" y="45504"/>
                </a:lnTo>
                <a:lnTo>
                  <a:pt x="76606" y="22199"/>
                </a:lnTo>
                <a:lnTo>
                  <a:pt x="78244" y="28511"/>
                </a:lnTo>
                <a:lnTo>
                  <a:pt x="79019" y="34264"/>
                </a:lnTo>
                <a:lnTo>
                  <a:pt x="79260" y="41402"/>
                </a:lnTo>
                <a:lnTo>
                  <a:pt x="80835" y="43992"/>
                </a:lnTo>
                <a:lnTo>
                  <a:pt x="90551" y="55587"/>
                </a:lnTo>
                <a:lnTo>
                  <a:pt x="98107" y="65417"/>
                </a:lnTo>
                <a:lnTo>
                  <a:pt x="114642" y="88277"/>
                </a:lnTo>
                <a:lnTo>
                  <a:pt x="117043" y="89674"/>
                </a:lnTo>
                <a:lnTo>
                  <a:pt x="131572" y="80314"/>
                </a:lnTo>
                <a:lnTo>
                  <a:pt x="139928" y="75196"/>
                </a:lnTo>
                <a:close/>
              </a:path>
              <a:path w="243204" h="156209">
                <a:moveTo>
                  <a:pt x="159410" y="147523"/>
                </a:moveTo>
                <a:lnTo>
                  <a:pt x="128930" y="114579"/>
                </a:lnTo>
                <a:lnTo>
                  <a:pt x="119659" y="101904"/>
                </a:lnTo>
                <a:lnTo>
                  <a:pt x="117221" y="100482"/>
                </a:lnTo>
                <a:lnTo>
                  <a:pt x="108483" y="104838"/>
                </a:lnTo>
                <a:lnTo>
                  <a:pt x="101485" y="108508"/>
                </a:lnTo>
                <a:lnTo>
                  <a:pt x="93687" y="112903"/>
                </a:lnTo>
                <a:lnTo>
                  <a:pt x="93268" y="114935"/>
                </a:lnTo>
                <a:lnTo>
                  <a:pt x="96824" y="124434"/>
                </a:lnTo>
                <a:lnTo>
                  <a:pt x="99949" y="131914"/>
                </a:lnTo>
                <a:lnTo>
                  <a:pt x="103428" y="139192"/>
                </a:lnTo>
                <a:lnTo>
                  <a:pt x="108419" y="147916"/>
                </a:lnTo>
                <a:lnTo>
                  <a:pt x="111036" y="149186"/>
                </a:lnTo>
                <a:lnTo>
                  <a:pt x="122872" y="148907"/>
                </a:lnTo>
                <a:lnTo>
                  <a:pt x="133210" y="148844"/>
                </a:lnTo>
                <a:lnTo>
                  <a:pt x="144335" y="148971"/>
                </a:lnTo>
                <a:lnTo>
                  <a:pt x="159258" y="149415"/>
                </a:lnTo>
                <a:lnTo>
                  <a:pt x="159410" y="147523"/>
                </a:lnTo>
                <a:close/>
              </a:path>
              <a:path w="243204" h="156209">
                <a:moveTo>
                  <a:pt x="242798" y="155994"/>
                </a:moveTo>
                <a:lnTo>
                  <a:pt x="241147" y="153073"/>
                </a:lnTo>
                <a:lnTo>
                  <a:pt x="235140" y="149072"/>
                </a:lnTo>
                <a:lnTo>
                  <a:pt x="211975" y="133083"/>
                </a:lnTo>
                <a:lnTo>
                  <a:pt x="191858" y="118071"/>
                </a:lnTo>
                <a:lnTo>
                  <a:pt x="174142" y="103809"/>
                </a:lnTo>
                <a:lnTo>
                  <a:pt x="154520" y="86880"/>
                </a:lnTo>
                <a:lnTo>
                  <a:pt x="150431" y="84886"/>
                </a:lnTo>
                <a:lnTo>
                  <a:pt x="130251" y="94132"/>
                </a:lnTo>
                <a:lnTo>
                  <a:pt x="123024" y="97675"/>
                </a:lnTo>
                <a:lnTo>
                  <a:pt x="123418" y="100241"/>
                </a:lnTo>
                <a:lnTo>
                  <a:pt x="152781" y="134467"/>
                </a:lnTo>
                <a:lnTo>
                  <a:pt x="189865" y="150964"/>
                </a:lnTo>
                <a:lnTo>
                  <a:pt x="205028" y="152107"/>
                </a:lnTo>
                <a:lnTo>
                  <a:pt x="221221" y="153593"/>
                </a:lnTo>
                <a:lnTo>
                  <a:pt x="242798" y="155994"/>
                </a:lnTo>
                <a:close/>
              </a:path>
            </a:pathLst>
          </a:custGeom>
          <a:solidFill>
            <a:srgbClr val="FFFFFF"/>
          </a:solidFill>
        </p:spPr>
        <p:txBody>
          <a:bodyPr wrap="square" lIns="0" tIns="0" rIns="0" bIns="0" rtlCol="0"/>
          <a:lstStyle/>
          <a:p>
            <a:endParaRPr/>
          </a:p>
        </p:txBody>
      </p:sp>
      <p:pic>
        <p:nvPicPr>
          <p:cNvPr id="3" name="object 3"/>
          <p:cNvPicPr/>
          <p:nvPr/>
        </p:nvPicPr>
        <p:blipFill>
          <a:blip r:embed="rId2" cstate="print"/>
          <a:stretch>
            <a:fillRect/>
          </a:stretch>
        </p:blipFill>
        <p:spPr>
          <a:xfrm>
            <a:off x="9742529" y="10707598"/>
            <a:ext cx="130414" cy="141168"/>
          </a:xfrm>
          <a:prstGeom prst="rect">
            <a:avLst/>
          </a:prstGeom>
        </p:spPr>
      </p:pic>
      <p:sp>
        <p:nvSpPr>
          <p:cNvPr id="4" name="object 4"/>
          <p:cNvSpPr/>
          <p:nvPr/>
        </p:nvSpPr>
        <p:spPr>
          <a:xfrm>
            <a:off x="10171731" y="10754158"/>
            <a:ext cx="132715" cy="94615"/>
          </a:xfrm>
          <a:custGeom>
            <a:avLst/>
            <a:gdLst/>
            <a:ahLst/>
            <a:cxnLst/>
            <a:rect l="l" t="t" r="r" b="b"/>
            <a:pathLst>
              <a:path w="132715" h="94615">
                <a:moveTo>
                  <a:pt x="71317" y="0"/>
                </a:moveTo>
                <a:lnTo>
                  <a:pt x="21915" y="6732"/>
                </a:lnTo>
                <a:lnTo>
                  <a:pt x="104" y="48773"/>
                </a:lnTo>
                <a:lnTo>
                  <a:pt x="0" y="53935"/>
                </a:lnTo>
                <a:lnTo>
                  <a:pt x="1214" y="65704"/>
                </a:lnTo>
                <a:lnTo>
                  <a:pt x="37004" y="93808"/>
                </a:lnTo>
                <a:lnTo>
                  <a:pt x="106153" y="94353"/>
                </a:lnTo>
                <a:lnTo>
                  <a:pt x="106153" y="81222"/>
                </a:lnTo>
                <a:lnTo>
                  <a:pt x="46794" y="81222"/>
                </a:lnTo>
                <a:lnTo>
                  <a:pt x="41789" y="80939"/>
                </a:lnTo>
                <a:lnTo>
                  <a:pt x="19695" y="46124"/>
                </a:lnTo>
                <a:lnTo>
                  <a:pt x="20135" y="39862"/>
                </a:lnTo>
                <a:lnTo>
                  <a:pt x="50294" y="14690"/>
                </a:lnTo>
                <a:lnTo>
                  <a:pt x="61034" y="13643"/>
                </a:lnTo>
                <a:lnTo>
                  <a:pt x="79484" y="13737"/>
                </a:lnTo>
                <a:lnTo>
                  <a:pt x="112394" y="33998"/>
                </a:lnTo>
                <a:lnTo>
                  <a:pt x="112572" y="36103"/>
                </a:lnTo>
                <a:lnTo>
                  <a:pt x="112572" y="94604"/>
                </a:lnTo>
                <a:lnTo>
                  <a:pt x="132194" y="94604"/>
                </a:lnTo>
                <a:lnTo>
                  <a:pt x="132194" y="35245"/>
                </a:lnTo>
                <a:lnTo>
                  <a:pt x="131587" y="27255"/>
                </a:lnTo>
                <a:lnTo>
                  <a:pt x="100195" y="2020"/>
                </a:lnTo>
                <a:lnTo>
                  <a:pt x="87829" y="994"/>
                </a:lnTo>
                <a:lnTo>
                  <a:pt x="82217" y="345"/>
                </a:lnTo>
                <a:lnTo>
                  <a:pt x="71317" y="0"/>
                </a:lnTo>
                <a:close/>
              </a:path>
            </a:pathLst>
          </a:custGeom>
          <a:solidFill>
            <a:srgbClr val="FFFFFF"/>
          </a:solidFill>
        </p:spPr>
        <p:txBody>
          <a:bodyPr wrap="square" lIns="0" tIns="0" rIns="0" bIns="0" rtlCol="0"/>
          <a:lstStyle/>
          <a:p>
            <a:endParaRPr/>
          </a:p>
        </p:txBody>
      </p:sp>
      <p:sp>
        <p:nvSpPr>
          <p:cNvPr id="5" name="object 5"/>
          <p:cNvSpPr/>
          <p:nvPr/>
        </p:nvSpPr>
        <p:spPr>
          <a:xfrm>
            <a:off x="9895611" y="10753820"/>
            <a:ext cx="260350" cy="95250"/>
          </a:xfrm>
          <a:custGeom>
            <a:avLst/>
            <a:gdLst/>
            <a:ahLst/>
            <a:cxnLst/>
            <a:rect l="l" t="t" r="r" b="b"/>
            <a:pathLst>
              <a:path w="260350" h="95250">
                <a:moveTo>
                  <a:pt x="19621" y="1397"/>
                </a:moveTo>
                <a:lnTo>
                  <a:pt x="0" y="1397"/>
                </a:lnTo>
                <a:lnTo>
                  <a:pt x="0" y="94945"/>
                </a:lnTo>
                <a:lnTo>
                  <a:pt x="19621" y="94945"/>
                </a:lnTo>
                <a:lnTo>
                  <a:pt x="19621" y="1397"/>
                </a:lnTo>
                <a:close/>
              </a:path>
              <a:path w="260350" h="95250">
                <a:moveTo>
                  <a:pt x="260223" y="36703"/>
                </a:moveTo>
                <a:lnTo>
                  <a:pt x="235381" y="2692"/>
                </a:lnTo>
                <a:lnTo>
                  <a:pt x="200075" y="0"/>
                </a:lnTo>
                <a:lnTo>
                  <a:pt x="186156" y="482"/>
                </a:lnTo>
                <a:lnTo>
                  <a:pt x="151130" y="13995"/>
                </a:lnTo>
                <a:lnTo>
                  <a:pt x="147154" y="8674"/>
                </a:lnTo>
                <a:lnTo>
                  <a:pt x="102184" y="0"/>
                </a:lnTo>
                <a:lnTo>
                  <a:pt x="82550" y="685"/>
                </a:lnTo>
                <a:lnTo>
                  <a:pt x="42875" y="24117"/>
                </a:lnTo>
                <a:lnTo>
                  <a:pt x="42037" y="94945"/>
                </a:lnTo>
                <a:lnTo>
                  <a:pt x="61658" y="94945"/>
                </a:lnTo>
                <a:lnTo>
                  <a:pt x="61722" y="36004"/>
                </a:lnTo>
                <a:lnTo>
                  <a:pt x="62814" y="30911"/>
                </a:lnTo>
                <a:lnTo>
                  <a:pt x="112674" y="14071"/>
                </a:lnTo>
                <a:lnTo>
                  <a:pt x="119418" y="15379"/>
                </a:lnTo>
                <a:lnTo>
                  <a:pt x="141312" y="45796"/>
                </a:lnTo>
                <a:lnTo>
                  <a:pt x="141312" y="94945"/>
                </a:lnTo>
                <a:lnTo>
                  <a:pt x="160934" y="94945"/>
                </a:lnTo>
                <a:lnTo>
                  <a:pt x="161086" y="37033"/>
                </a:lnTo>
                <a:lnTo>
                  <a:pt x="189585" y="14071"/>
                </a:lnTo>
                <a:lnTo>
                  <a:pt x="206654" y="14579"/>
                </a:lnTo>
                <a:lnTo>
                  <a:pt x="240538" y="36004"/>
                </a:lnTo>
                <a:lnTo>
                  <a:pt x="240601" y="94945"/>
                </a:lnTo>
                <a:lnTo>
                  <a:pt x="260223" y="94945"/>
                </a:lnTo>
                <a:lnTo>
                  <a:pt x="260223" y="36703"/>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9592947" y="10754890"/>
            <a:ext cx="129263" cy="94279"/>
          </a:xfrm>
          <a:prstGeom prst="rect">
            <a:avLst/>
          </a:prstGeom>
        </p:spPr>
      </p:pic>
      <p:sp>
        <p:nvSpPr>
          <p:cNvPr id="7" name="object 7"/>
          <p:cNvSpPr txBox="1">
            <a:spLocks noGrp="1"/>
          </p:cNvSpPr>
          <p:nvPr>
            <p:ph type="title"/>
          </p:nvPr>
        </p:nvSpPr>
        <p:spPr>
          <a:xfrm>
            <a:off x="4280465" y="779753"/>
            <a:ext cx="11547475" cy="1533525"/>
          </a:xfrm>
          <a:prstGeom prst="rect">
            <a:avLst/>
          </a:prstGeom>
        </p:spPr>
        <p:txBody>
          <a:bodyPr vert="horz" wrap="square" lIns="0" tIns="12065" rIns="0" bIns="0" rtlCol="0">
            <a:spAutoFit/>
          </a:bodyPr>
          <a:lstStyle/>
          <a:p>
            <a:pPr marL="3083560" marR="5080" indent="-3071495">
              <a:lnSpc>
                <a:spcPct val="100000"/>
              </a:lnSpc>
              <a:spcBef>
                <a:spcPts val="95"/>
              </a:spcBef>
              <a:tabLst>
                <a:tab pos="6015355" algn="l"/>
                <a:tab pos="8599805" algn="l"/>
              </a:tabLst>
            </a:pPr>
            <a:r>
              <a:rPr dirty="0"/>
              <a:t>On</a:t>
            </a:r>
            <a:r>
              <a:rPr spc="-145" dirty="0"/>
              <a:t> </a:t>
            </a:r>
            <a:r>
              <a:rPr dirty="0"/>
              <a:t>demand</a:t>
            </a:r>
            <a:r>
              <a:rPr spc="-145" dirty="0"/>
              <a:t> </a:t>
            </a:r>
            <a:r>
              <a:rPr dirty="0"/>
              <a:t>content</a:t>
            </a:r>
            <a:r>
              <a:rPr spc="-145" dirty="0"/>
              <a:t> </a:t>
            </a:r>
            <a:r>
              <a:rPr dirty="0"/>
              <a:t>built</a:t>
            </a:r>
            <a:r>
              <a:rPr spc="-145" dirty="0"/>
              <a:t> </a:t>
            </a:r>
            <a:r>
              <a:rPr spc="-25" dirty="0"/>
              <a:t>for</a:t>
            </a:r>
            <a:r>
              <a:rPr dirty="0"/>
              <a:t>	</a:t>
            </a:r>
            <a:r>
              <a:rPr spc="-10" dirty="0"/>
              <a:t>individual </a:t>
            </a:r>
            <a:r>
              <a:rPr dirty="0"/>
              <a:t>and</a:t>
            </a:r>
            <a:r>
              <a:rPr spc="-105" dirty="0"/>
              <a:t> </a:t>
            </a:r>
            <a:r>
              <a:rPr spc="-20" dirty="0"/>
              <a:t>team</a:t>
            </a:r>
            <a:r>
              <a:rPr dirty="0"/>
              <a:t>	</a:t>
            </a:r>
            <a:r>
              <a:rPr spc="-10" dirty="0"/>
              <a:t>learning</a:t>
            </a:r>
          </a:p>
        </p:txBody>
      </p:sp>
      <p:sp>
        <p:nvSpPr>
          <p:cNvPr id="8" name="object 8"/>
          <p:cNvSpPr txBox="1"/>
          <p:nvPr/>
        </p:nvSpPr>
        <p:spPr>
          <a:xfrm>
            <a:off x="10555476" y="5326302"/>
            <a:ext cx="3531870" cy="2387600"/>
          </a:xfrm>
          <a:prstGeom prst="rect">
            <a:avLst/>
          </a:prstGeom>
        </p:spPr>
        <p:txBody>
          <a:bodyPr vert="horz" wrap="square" lIns="0" tIns="314960" rIns="0" bIns="0" rtlCol="0">
            <a:spAutoFit/>
          </a:bodyPr>
          <a:lstStyle/>
          <a:p>
            <a:pPr marL="12700">
              <a:lnSpc>
                <a:spcPct val="100000"/>
              </a:lnSpc>
              <a:spcBef>
                <a:spcPts val="2480"/>
              </a:spcBef>
            </a:pPr>
            <a:r>
              <a:rPr sz="3950" b="1" spc="-10" dirty="0">
                <a:solidFill>
                  <a:srgbClr val="00FFFF"/>
                </a:solidFill>
                <a:latin typeface="Arial"/>
                <a:cs typeface="Arial"/>
              </a:rPr>
              <a:t>Series</a:t>
            </a:r>
            <a:endParaRPr sz="3950">
              <a:latin typeface="Arial"/>
              <a:cs typeface="Arial"/>
            </a:endParaRPr>
          </a:p>
          <a:p>
            <a:pPr marL="12700" marR="5080" algn="just">
              <a:lnSpc>
                <a:spcPct val="112700"/>
              </a:lnSpc>
              <a:spcBef>
                <a:spcPts val="919"/>
              </a:spcBef>
            </a:pPr>
            <a:r>
              <a:rPr sz="1950" dirty="0">
                <a:solidFill>
                  <a:srgbClr val="FFFFFF"/>
                </a:solidFill>
                <a:latin typeface="Arial"/>
                <a:cs typeface="Arial"/>
              </a:rPr>
              <a:t>Engage</a:t>
            </a:r>
            <a:r>
              <a:rPr sz="1950" spc="75" dirty="0">
                <a:solidFill>
                  <a:srgbClr val="FFFFFF"/>
                </a:solidFill>
                <a:latin typeface="Arial"/>
                <a:cs typeface="Arial"/>
              </a:rPr>
              <a:t> </a:t>
            </a:r>
            <a:r>
              <a:rPr sz="1950" dirty="0">
                <a:solidFill>
                  <a:srgbClr val="FFFFFF"/>
                </a:solidFill>
                <a:latin typeface="Arial"/>
                <a:cs typeface="Arial"/>
              </a:rPr>
              <a:t>with</a:t>
            </a:r>
            <a:r>
              <a:rPr sz="1950" spc="80" dirty="0">
                <a:solidFill>
                  <a:srgbClr val="FFFFFF"/>
                </a:solidFill>
                <a:latin typeface="Arial"/>
                <a:cs typeface="Arial"/>
              </a:rPr>
              <a:t> </a:t>
            </a:r>
            <a:r>
              <a:rPr sz="1950" dirty="0">
                <a:solidFill>
                  <a:srgbClr val="FFFFFF"/>
                </a:solidFill>
                <a:latin typeface="Arial"/>
                <a:cs typeface="Arial"/>
              </a:rPr>
              <a:t>comprehensive</a:t>
            </a:r>
            <a:r>
              <a:rPr sz="1950" spc="75" dirty="0">
                <a:solidFill>
                  <a:srgbClr val="FFFFFF"/>
                </a:solidFill>
                <a:latin typeface="Arial"/>
                <a:cs typeface="Arial"/>
              </a:rPr>
              <a:t> </a:t>
            </a:r>
            <a:r>
              <a:rPr sz="1950" spc="-25" dirty="0">
                <a:solidFill>
                  <a:srgbClr val="FFFFFF"/>
                </a:solidFill>
                <a:latin typeface="Arial"/>
                <a:cs typeface="Arial"/>
              </a:rPr>
              <a:t>on </a:t>
            </a:r>
            <a:r>
              <a:rPr sz="1950" dirty="0">
                <a:solidFill>
                  <a:srgbClr val="FFFFFF"/>
                </a:solidFill>
                <a:latin typeface="Arial"/>
                <a:cs typeface="Arial"/>
              </a:rPr>
              <a:t>demand</a:t>
            </a:r>
            <a:r>
              <a:rPr sz="1950" spc="45" dirty="0">
                <a:solidFill>
                  <a:srgbClr val="FFFFFF"/>
                </a:solidFill>
                <a:latin typeface="Arial"/>
                <a:cs typeface="Arial"/>
              </a:rPr>
              <a:t> </a:t>
            </a:r>
            <a:r>
              <a:rPr sz="1950" dirty="0">
                <a:solidFill>
                  <a:srgbClr val="FFFFFF"/>
                </a:solidFill>
                <a:latin typeface="Arial"/>
                <a:cs typeface="Arial"/>
              </a:rPr>
              <a:t>content</a:t>
            </a:r>
            <a:r>
              <a:rPr sz="1950" spc="50" dirty="0">
                <a:solidFill>
                  <a:srgbClr val="FFFFFF"/>
                </a:solidFill>
                <a:latin typeface="Arial"/>
                <a:cs typeface="Arial"/>
              </a:rPr>
              <a:t> </a:t>
            </a:r>
            <a:r>
              <a:rPr sz="1950" dirty="0">
                <a:solidFill>
                  <a:srgbClr val="FFFFFF"/>
                </a:solidFill>
                <a:latin typeface="Arial"/>
                <a:cs typeface="Arial"/>
              </a:rPr>
              <a:t>with</a:t>
            </a:r>
            <a:r>
              <a:rPr sz="1950" spc="45" dirty="0">
                <a:solidFill>
                  <a:srgbClr val="FFFFFF"/>
                </a:solidFill>
                <a:latin typeface="Arial"/>
                <a:cs typeface="Arial"/>
              </a:rPr>
              <a:t> </a:t>
            </a:r>
            <a:r>
              <a:rPr sz="1950" spc="-10" dirty="0">
                <a:solidFill>
                  <a:srgbClr val="FFFFFF"/>
                </a:solidFill>
                <a:latin typeface="Arial"/>
                <a:cs typeface="Arial"/>
              </a:rPr>
              <a:t>organized </a:t>
            </a:r>
            <a:r>
              <a:rPr sz="1950" dirty="0">
                <a:solidFill>
                  <a:srgbClr val="FFFFFF"/>
                </a:solidFill>
                <a:latin typeface="Arial"/>
                <a:cs typeface="Arial"/>
              </a:rPr>
              <a:t>series</a:t>
            </a:r>
            <a:r>
              <a:rPr sz="1950" spc="40" dirty="0">
                <a:solidFill>
                  <a:srgbClr val="FFFFFF"/>
                </a:solidFill>
                <a:latin typeface="Arial"/>
                <a:cs typeface="Arial"/>
              </a:rPr>
              <a:t> </a:t>
            </a:r>
            <a:r>
              <a:rPr sz="1950" dirty="0">
                <a:solidFill>
                  <a:srgbClr val="FFFFFF"/>
                </a:solidFill>
                <a:latin typeface="Arial"/>
                <a:cs typeface="Arial"/>
              </a:rPr>
              <a:t>designed</a:t>
            </a:r>
            <a:r>
              <a:rPr sz="1950" spc="45" dirty="0">
                <a:solidFill>
                  <a:srgbClr val="FFFFFF"/>
                </a:solidFill>
                <a:latin typeface="Arial"/>
                <a:cs typeface="Arial"/>
              </a:rPr>
              <a:t> </a:t>
            </a:r>
            <a:r>
              <a:rPr sz="1950" dirty="0">
                <a:solidFill>
                  <a:srgbClr val="FFFFFF"/>
                </a:solidFill>
                <a:latin typeface="Arial"/>
                <a:cs typeface="Arial"/>
              </a:rPr>
              <a:t>to</a:t>
            </a:r>
            <a:r>
              <a:rPr sz="1950" spc="40" dirty="0">
                <a:solidFill>
                  <a:srgbClr val="FFFFFF"/>
                </a:solidFill>
                <a:latin typeface="Arial"/>
                <a:cs typeface="Arial"/>
              </a:rPr>
              <a:t> </a:t>
            </a:r>
            <a:r>
              <a:rPr sz="1950" dirty="0">
                <a:solidFill>
                  <a:srgbClr val="FFFFFF"/>
                </a:solidFill>
                <a:latin typeface="Arial"/>
                <a:cs typeface="Arial"/>
              </a:rPr>
              <a:t>educate</a:t>
            </a:r>
            <a:r>
              <a:rPr sz="1950" spc="45" dirty="0">
                <a:solidFill>
                  <a:srgbClr val="FFFFFF"/>
                </a:solidFill>
                <a:latin typeface="Arial"/>
                <a:cs typeface="Arial"/>
              </a:rPr>
              <a:t> </a:t>
            </a:r>
            <a:r>
              <a:rPr sz="1950" spc="-25" dirty="0">
                <a:solidFill>
                  <a:srgbClr val="FFFFFF"/>
                </a:solidFill>
                <a:latin typeface="Arial"/>
                <a:cs typeface="Arial"/>
              </a:rPr>
              <a:t>and </a:t>
            </a:r>
            <a:r>
              <a:rPr sz="1950" dirty="0">
                <a:solidFill>
                  <a:srgbClr val="FFFFFF"/>
                </a:solidFill>
                <a:latin typeface="Arial"/>
                <a:cs typeface="Arial"/>
              </a:rPr>
              <a:t>expand</a:t>
            </a:r>
            <a:r>
              <a:rPr sz="1950" spc="40" dirty="0">
                <a:solidFill>
                  <a:srgbClr val="FFFFFF"/>
                </a:solidFill>
                <a:latin typeface="Arial"/>
                <a:cs typeface="Arial"/>
              </a:rPr>
              <a:t> </a:t>
            </a:r>
            <a:r>
              <a:rPr sz="1950" dirty="0">
                <a:solidFill>
                  <a:srgbClr val="FFFFFF"/>
                </a:solidFill>
                <a:latin typeface="Arial"/>
                <a:cs typeface="Arial"/>
              </a:rPr>
              <a:t>your</a:t>
            </a:r>
            <a:r>
              <a:rPr sz="1950" spc="45" dirty="0">
                <a:solidFill>
                  <a:srgbClr val="FFFFFF"/>
                </a:solidFill>
                <a:latin typeface="Arial"/>
                <a:cs typeface="Arial"/>
              </a:rPr>
              <a:t> </a:t>
            </a:r>
            <a:r>
              <a:rPr sz="1950" spc="-10" dirty="0">
                <a:solidFill>
                  <a:srgbClr val="FFFFFF"/>
                </a:solidFill>
                <a:latin typeface="Arial"/>
                <a:cs typeface="Arial"/>
              </a:rPr>
              <a:t>knowledge.</a:t>
            </a:r>
            <a:endParaRPr sz="1950">
              <a:latin typeface="Arial"/>
              <a:cs typeface="Arial"/>
            </a:endParaRPr>
          </a:p>
        </p:txBody>
      </p:sp>
      <p:sp>
        <p:nvSpPr>
          <p:cNvPr id="9" name="object 9"/>
          <p:cNvSpPr txBox="1"/>
          <p:nvPr/>
        </p:nvSpPr>
        <p:spPr>
          <a:xfrm>
            <a:off x="15324529" y="5326302"/>
            <a:ext cx="3404870" cy="2052955"/>
          </a:xfrm>
          <a:prstGeom prst="rect">
            <a:avLst/>
          </a:prstGeom>
        </p:spPr>
        <p:txBody>
          <a:bodyPr vert="horz" wrap="square" lIns="0" tIns="314960" rIns="0" bIns="0" rtlCol="0">
            <a:spAutoFit/>
          </a:bodyPr>
          <a:lstStyle/>
          <a:p>
            <a:pPr marL="12700">
              <a:lnSpc>
                <a:spcPct val="100000"/>
              </a:lnSpc>
              <a:spcBef>
                <a:spcPts val="2480"/>
              </a:spcBef>
            </a:pPr>
            <a:r>
              <a:rPr sz="3950" b="1" spc="-10" dirty="0">
                <a:solidFill>
                  <a:srgbClr val="00FFFF"/>
                </a:solidFill>
                <a:latin typeface="Arial"/>
                <a:cs typeface="Arial"/>
              </a:rPr>
              <a:t>Courses</a:t>
            </a:r>
            <a:endParaRPr sz="3950">
              <a:latin typeface="Arial"/>
              <a:cs typeface="Arial"/>
            </a:endParaRPr>
          </a:p>
          <a:p>
            <a:pPr marL="12700" marR="5080">
              <a:lnSpc>
                <a:spcPct val="112700"/>
              </a:lnSpc>
              <a:spcBef>
                <a:spcPts val="919"/>
              </a:spcBef>
            </a:pPr>
            <a:r>
              <a:rPr sz="1950" dirty="0">
                <a:solidFill>
                  <a:srgbClr val="FFFFFF"/>
                </a:solidFill>
                <a:latin typeface="Arial"/>
                <a:cs typeface="Arial"/>
              </a:rPr>
              <a:t>Complete</a:t>
            </a:r>
            <a:r>
              <a:rPr sz="1950" spc="50" dirty="0">
                <a:solidFill>
                  <a:srgbClr val="FFFFFF"/>
                </a:solidFill>
                <a:latin typeface="Arial"/>
                <a:cs typeface="Arial"/>
              </a:rPr>
              <a:t> </a:t>
            </a:r>
            <a:r>
              <a:rPr sz="1950" dirty="0">
                <a:solidFill>
                  <a:srgbClr val="FFFFFF"/>
                </a:solidFill>
                <a:latin typeface="Arial"/>
                <a:cs typeface="Arial"/>
              </a:rPr>
              <a:t>educational</a:t>
            </a:r>
            <a:r>
              <a:rPr sz="1950" spc="55" dirty="0">
                <a:solidFill>
                  <a:srgbClr val="FFFFFF"/>
                </a:solidFill>
                <a:latin typeface="Arial"/>
                <a:cs typeface="Arial"/>
              </a:rPr>
              <a:t> </a:t>
            </a:r>
            <a:r>
              <a:rPr sz="1950" spc="-10" dirty="0">
                <a:solidFill>
                  <a:srgbClr val="FFFFFF"/>
                </a:solidFill>
                <a:latin typeface="Arial"/>
                <a:cs typeface="Arial"/>
              </a:rPr>
              <a:t>courses </a:t>
            </a:r>
            <a:r>
              <a:rPr sz="1950" dirty="0">
                <a:solidFill>
                  <a:srgbClr val="FFFFFF"/>
                </a:solidFill>
                <a:latin typeface="Arial"/>
                <a:cs typeface="Arial"/>
              </a:rPr>
              <a:t>at</a:t>
            </a:r>
            <a:r>
              <a:rPr sz="1950" spc="55" dirty="0">
                <a:solidFill>
                  <a:srgbClr val="FFFFFF"/>
                </a:solidFill>
                <a:latin typeface="Arial"/>
                <a:cs typeface="Arial"/>
              </a:rPr>
              <a:t> </a:t>
            </a:r>
            <a:r>
              <a:rPr sz="1950" dirty="0">
                <a:solidFill>
                  <a:srgbClr val="FFFFFF"/>
                </a:solidFill>
                <a:latin typeface="Arial"/>
                <a:cs typeface="Arial"/>
              </a:rPr>
              <a:t>your</a:t>
            </a:r>
            <a:r>
              <a:rPr sz="1950" spc="60" dirty="0">
                <a:solidFill>
                  <a:srgbClr val="FFFFFF"/>
                </a:solidFill>
                <a:latin typeface="Arial"/>
                <a:cs typeface="Arial"/>
              </a:rPr>
              <a:t> </a:t>
            </a:r>
            <a:r>
              <a:rPr sz="1950" dirty="0">
                <a:solidFill>
                  <a:srgbClr val="FFFFFF"/>
                </a:solidFill>
                <a:latin typeface="Arial"/>
                <a:cs typeface="Arial"/>
              </a:rPr>
              <a:t>convenience</a:t>
            </a:r>
            <a:r>
              <a:rPr sz="1950" spc="55" dirty="0">
                <a:solidFill>
                  <a:srgbClr val="FFFFFF"/>
                </a:solidFill>
                <a:latin typeface="Arial"/>
                <a:cs typeface="Arial"/>
              </a:rPr>
              <a:t> </a:t>
            </a:r>
            <a:r>
              <a:rPr sz="1950" spc="-10" dirty="0">
                <a:solidFill>
                  <a:srgbClr val="FFFFFF"/>
                </a:solidFill>
                <a:latin typeface="Arial"/>
                <a:cs typeface="Arial"/>
              </a:rPr>
              <a:t>through </a:t>
            </a:r>
            <a:r>
              <a:rPr sz="1950" dirty="0">
                <a:solidFill>
                  <a:srgbClr val="FFFFFF"/>
                </a:solidFill>
                <a:latin typeface="Arial"/>
                <a:cs typeface="Arial"/>
              </a:rPr>
              <a:t>CHIMA’s</a:t>
            </a:r>
            <a:r>
              <a:rPr sz="1950" spc="-45" dirty="0">
                <a:solidFill>
                  <a:srgbClr val="FFFFFF"/>
                </a:solidFill>
                <a:latin typeface="Arial"/>
                <a:cs typeface="Arial"/>
              </a:rPr>
              <a:t> </a:t>
            </a:r>
            <a:r>
              <a:rPr sz="1950" dirty="0">
                <a:solidFill>
                  <a:srgbClr val="FFFFFF"/>
                </a:solidFill>
                <a:latin typeface="Arial"/>
                <a:cs typeface="Arial"/>
              </a:rPr>
              <a:t>e-learning</a:t>
            </a:r>
            <a:r>
              <a:rPr sz="1950" spc="-40" dirty="0">
                <a:solidFill>
                  <a:srgbClr val="FFFFFF"/>
                </a:solidFill>
                <a:latin typeface="Arial"/>
                <a:cs typeface="Arial"/>
              </a:rPr>
              <a:t> </a:t>
            </a:r>
            <a:r>
              <a:rPr sz="1950" spc="-10" dirty="0">
                <a:solidFill>
                  <a:srgbClr val="FFFFFF"/>
                </a:solidFill>
                <a:latin typeface="Arial"/>
                <a:cs typeface="Arial"/>
              </a:rPr>
              <a:t>platform.</a:t>
            </a:r>
            <a:endParaRPr sz="1950">
              <a:latin typeface="Arial"/>
              <a:cs typeface="Arial"/>
            </a:endParaRPr>
          </a:p>
        </p:txBody>
      </p:sp>
      <p:sp>
        <p:nvSpPr>
          <p:cNvPr id="10" name="object 10"/>
          <p:cNvSpPr txBox="1"/>
          <p:nvPr/>
        </p:nvSpPr>
        <p:spPr>
          <a:xfrm>
            <a:off x="1017373" y="5326302"/>
            <a:ext cx="3628390" cy="2387600"/>
          </a:xfrm>
          <a:prstGeom prst="rect">
            <a:avLst/>
          </a:prstGeom>
        </p:spPr>
        <p:txBody>
          <a:bodyPr vert="horz" wrap="square" lIns="0" tIns="314960" rIns="0" bIns="0" rtlCol="0">
            <a:spAutoFit/>
          </a:bodyPr>
          <a:lstStyle/>
          <a:p>
            <a:pPr marL="12700">
              <a:lnSpc>
                <a:spcPct val="100000"/>
              </a:lnSpc>
              <a:spcBef>
                <a:spcPts val="2480"/>
              </a:spcBef>
            </a:pPr>
            <a:r>
              <a:rPr sz="3950" b="1" dirty="0">
                <a:solidFill>
                  <a:srgbClr val="00FFFF"/>
                </a:solidFill>
                <a:latin typeface="Arial"/>
                <a:cs typeface="Arial"/>
              </a:rPr>
              <a:t>HIP</a:t>
            </a:r>
            <a:r>
              <a:rPr sz="3950" b="1" spc="-90" dirty="0">
                <a:solidFill>
                  <a:srgbClr val="00FFFF"/>
                </a:solidFill>
                <a:latin typeface="Arial"/>
                <a:cs typeface="Arial"/>
              </a:rPr>
              <a:t> </a:t>
            </a:r>
            <a:r>
              <a:rPr sz="3950" b="1" spc="-20" dirty="0">
                <a:solidFill>
                  <a:srgbClr val="00FFFF"/>
                </a:solidFill>
                <a:latin typeface="Arial"/>
                <a:cs typeface="Arial"/>
              </a:rPr>
              <a:t>Week</a:t>
            </a:r>
            <a:endParaRPr sz="3950">
              <a:latin typeface="Arial"/>
              <a:cs typeface="Arial"/>
            </a:endParaRPr>
          </a:p>
          <a:p>
            <a:pPr marL="12700" marR="5080">
              <a:lnSpc>
                <a:spcPct val="112700"/>
              </a:lnSpc>
              <a:spcBef>
                <a:spcPts val="919"/>
              </a:spcBef>
            </a:pPr>
            <a:r>
              <a:rPr sz="1950" spc="-20" dirty="0">
                <a:solidFill>
                  <a:srgbClr val="FFFFFF"/>
                </a:solidFill>
                <a:latin typeface="Arial"/>
                <a:cs typeface="Arial"/>
              </a:rPr>
              <a:t>Take</a:t>
            </a:r>
            <a:r>
              <a:rPr sz="1950" dirty="0">
                <a:solidFill>
                  <a:srgbClr val="FFFFFF"/>
                </a:solidFill>
                <a:latin typeface="Arial"/>
                <a:cs typeface="Arial"/>
              </a:rPr>
              <a:t> part in a week of </a:t>
            </a:r>
            <a:r>
              <a:rPr sz="1950" spc="-10" dirty="0">
                <a:solidFill>
                  <a:srgbClr val="FFFFFF"/>
                </a:solidFill>
                <a:latin typeface="Arial"/>
                <a:cs typeface="Arial"/>
              </a:rPr>
              <a:t>education </a:t>
            </a:r>
            <a:r>
              <a:rPr sz="1950" dirty="0">
                <a:solidFill>
                  <a:srgbClr val="FFFFFF"/>
                </a:solidFill>
                <a:latin typeface="Arial"/>
                <a:cs typeface="Arial"/>
              </a:rPr>
              <a:t>and</a:t>
            </a:r>
            <a:r>
              <a:rPr sz="1950" spc="65" dirty="0">
                <a:solidFill>
                  <a:srgbClr val="FFFFFF"/>
                </a:solidFill>
                <a:latin typeface="Arial"/>
                <a:cs typeface="Arial"/>
              </a:rPr>
              <a:t> </a:t>
            </a:r>
            <a:r>
              <a:rPr sz="1950" dirty="0">
                <a:solidFill>
                  <a:srgbClr val="FFFFFF"/>
                </a:solidFill>
                <a:latin typeface="Arial"/>
                <a:cs typeface="Arial"/>
              </a:rPr>
              <a:t>celebration</a:t>
            </a:r>
            <a:r>
              <a:rPr sz="1950" spc="65" dirty="0">
                <a:solidFill>
                  <a:srgbClr val="FFFFFF"/>
                </a:solidFill>
                <a:latin typeface="Arial"/>
                <a:cs typeface="Arial"/>
              </a:rPr>
              <a:t> </a:t>
            </a:r>
            <a:r>
              <a:rPr sz="1950" dirty="0">
                <a:solidFill>
                  <a:srgbClr val="FFFFFF"/>
                </a:solidFill>
                <a:latin typeface="Arial"/>
                <a:cs typeface="Arial"/>
              </a:rPr>
              <a:t>centred</a:t>
            </a:r>
            <a:r>
              <a:rPr sz="1950" spc="65" dirty="0">
                <a:solidFill>
                  <a:srgbClr val="FFFFFF"/>
                </a:solidFill>
                <a:latin typeface="Arial"/>
                <a:cs typeface="Arial"/>
              </a:rPr>
              <a:t> </a:t>
            </a:r>
            <a:r>
              <a:rPr sz="1950" spc="-10" dirty="0">
                <a:solidFill>
                  <a:srgbClr val="FFFFFF"/>
                </a:solidFill>
                <a:latin typeface="Arial"/>
                <a:cs typeface="Arial"/>
              </a:rPr>
              <a:t>around </a:t>
            </a:r>
            <a:r>
              <a:rPr sz="1950" dirty="0">
                <a:solidFill>
                  <a:srgbClr val="FFFFFF"/>
                </a:solidFill>
                <a:latin typeface="Arial"/>
                <a:cs typeface="Arial"/>
              </a:rPr>
              <a:t>the</a:t>
            </a:r>
            <a:r>
              <a:rPr sz="1950" spc="30" dirty="0">
                <a:solidFill>
                  <a:srgbClr val="FFFFFF"/>
                </a:solidFill>
                <a:latin typeface="Arial"/>
                <a:cs typeface="Arial"/>
              </a:rPr>
              <a:t> </a:t>
            </a:r>
            <a:r>
              <a:rPr sz="1950" dirty="0">
                <a:solidFill>
                  <a:srgbClr val="FFFFFF"/>
                </a:solidFill>
                <a:latin typeface="Arial"/>
                <a:cs typeface="Arial"/>
              </a:rPr>
              <a:t>impact</a:t>
            </a:r>
            <a:r>
              <a:rPr sz="1950" spc="35" dirty="0">
                <a:solidFill>
                  <a:srgbClr val="FFFFFF"/>
                </a:solidFill>
                <a:latin typeface="Arial"/>
                <a:cs typeface="Arial"/>
              </a:rPr>
              <a:t> </a:t>
            </a:r>
            <a:r>
              <a:rPr sz="1950" dirty="0">
                <a:solidFill>
                  <a:srgbClr val="FFFFFF"/>
                </a:solidFill>
                <a:latin typeface="Arial"/>
                <a:cs typeface="Arial"/>
              </a:rPr>
              <a:t>and</a:t>
            </a:r>
            <a:r>
              <a:rPr sz="1950" spc="35" dirty="0">
                <a:solidFill>
                  <a:srgbClr val="FFFFFF"/>
                </a:solidFill>
                <a:latin typeface="Arial"/>
                <a:cs typeface="Arial"/>
              </a:rPr>
              <a:t> </a:t>
            </a:r>
            <a:r>
              <a:rPr sz="1950" dirty="0">
                <a:solidFill>
                  <a:srgbClr val="FFFFFF"/>
                </a:solidFill>
                <a:latin typeface="Arial"/>
                <a:cs typeface="Arial"/>
              </a:rPr>
              <a:t>future</a:t>
            </a:r>
            <a:r>
              <a:rPr sz="1950" spc="30" dirty="0">
                <a:solidFill>
                  <a:srgbClr val="FFFFFF"/>
                </a:solidFill>
                <a:latin typeface="Arial"/>
                <a:cs typeface="Arial"/>
              </a:rPr>
              <a:t> </a:t>
            </a:r>
            <a:r>
              <a:rPr sz="1950" dirty="0">
                <a:solidFill>
                  <a:srgbClr val="FFFFFF"/>
                </a:solidFill>
                <a:latin typeface="Arial"/>
                <a:cs typeface="Arial"/>
              </a:rPr>
              <a:t>of</a:t>
            </a:r>
            <a:r>
              <a:rPr sz="1950" spc="35" dirty="0">
                <a:solidFill>
                  <a:srgbClr val="FFFFFF"/>
                </a:solidFill>
                <a:latin typeface="Arial"/>
                <a:cs typeface="Arial"/>
              </a:rPr>
              <a:t> </a:t>
            </a:r>
            <a:r>
              <a:rPr sz="1950" spc="-25" dirty="0">
                <a:solidFill>
                  <a:srgbClr val="FFFFFF"/>
                </a:solidFill>
                <a:latin typeface="Arial"/>
                <a:cs typeface="Arial"/>
              </a:rPr>
              <a:t>the </a:t>
            </a:r>
            <a:r>
              <a:rPr sz="1950" dirty="0">
                <a:solidFill>
                  <a:srgbClr val="FFFFFF"/>
                </a:solidFill>
                <a:latin typeface="Arial"/>
                <a:cs typeface="Arial"/>
              </a:rPr>
              <a:t>health</a:t>
            </a:r>
            <a:r>
              <a:rPr sz="1950" spc="40" dirty="0">
                <a:solidFill>
                  <a:srgbClr val="FFFFFF"/>
                </a:solidFill>
                <a:latin typeface="Arial"/>
                <a:cs typeface="Arial"/>
              </a:rPr>
              <a:t> </a:t>
            </a:r>
            <a:r>
              <a:rPr sz="1950" dirty="0">
                <a:solidFill>
                  <a:srgbClr val="FFFFFF"/>
                </a:solidFill>
                <a:latin typeface="Arial"/>
                <a:cs typeface="Arial"/>
              </a:rPr>
              <a:t>information</a:t>
            </a:r>
            <a:r>
              <a:rPr sz="1950" spc="40" dirty="0">
                <a:solidFill>
                  <a:srgbClr val="FFFFFF"/>
                </a:solidFill>
                <a:latin typeface="Arial"/>
                <a:cs typeface="Arial"/>
              </a:rPr>
              <a:t> </a:t>
            </a:r>
            <a:r>
              <a:rPr sz="1950" spc="-10" dirty="0">
                <a:solidFill>
                  <a:srgbClr val="FFFFFF"/>
                </a:solidFill>
                <a:latin typeface="Arial"/>
                <a:cs typeface="Arial"/>
              </a:rPr>
              <a:t>profession.</a:t>
            </a:r>
            <a:endParaRPr sz="1950">
              <a:latin typeface="Arial"/>
              <a:cs typeface="Arial"/>
            </a:endParaRPr>
          </a:p>
        </p:txBody>
      </p:sp>
      <p:sp>
        <p:nvSpPr>
          <p:cNvPr id="11" name="object 11"/>
          <p:cNvSpPr txBox="1"/>
          <p:nvPr/>
        </p:nvSpPr>
        <p:spPr>
          <a:xfrm>
            <a:off x="5786425" y="5326302"/>
            <a:ext cx="3583304" cy="3057525"/>
          </a:xfrm>
          <a:prstGeom prst="rect">
            <a:avLst/>
          </a:prstGeom>
        </p:spPr>
        <p:txBody>
          <a:bodyPr vert="horz" wrap="square" lIns="0" tIns="314960" rIns="0" bIns="0" rtlCol="0">
            <a:spAutoFit/>
          </a:bodyPr>
          <a:lstStyle/>
          <a:p>
            <a:pPr marL="12700">
              <a:lnSpc>
                <a:spcPct val="100000"/>
              </a:lnSpc>
              <a:spcBef>
                <a:spcPts val="2480"/>
              </a:spcBef>
            </a:pPr>
            <a:r>
              <a:rPr sz="3950" b="1" dirty="0">
                <a:solidFill>
                  <a:srgbClr val="00FFFF"/>
                </a:solidFill>
                <a:latin typeface="Arial"/>
                <a:cs typeface="Arial"/>
              </a:rPr>
              <a:t>Online </a:t>
            </a:r>
            <a:r>
              <a:rPr sz="3950" b="1" spc="-10" dirty="0">
                <a:solidFill>
                  <a:srgbClr val="00FFFF"/>
                </a:solidFill>
                <a:latin typeface="Arial"/>
                <a:cs typeface="Arial"/>
              </a:rPr>
              <a:t>Events</a:t>
            </a:r>
            <a:endParaRPr sz="3950">
              <a:latin typeface="Arial"/>
              <a:cs typeface="Arial"/>
            </a:endParaRPr>
          </a:p>
          <a:p>
            <a:pPr marL="12700" marR="154305">
              <a:lnSpc>
                <a:spcPct val="112700"/>
              </a:lnSpc>
              <a:spcBef>
                <a:spcPts val="919"/>
              </a:spcBef>
            </a:pPr>
            <a:r>
              <a:rPr sz="1950" dirty="0">
                <a:solidFill>
                  <a:srgbClr val="FFFFFF"/>
                </a:solidFill>
                <a:latin typeface="Arial"/>
                <a:cs typeface="Arial"/>
              </a:rPr>
              <a:t>Attend</a:t>
            </a:r>
            <a:r>
              <a:rPr sz="1950" spc="40" dirty="0">
                <a:solidFill>
                  <a:srgbClr val="FFFFFF"/>
                </a:solidFill>
                <a:latin typeface="Arial"/>
                <a:cs typeface="Arial"/>
              </a:rPr>
              <a:t> </a:t>
            </a:r>
            <a:r>
              <a:rPr sz="1950" dirty="0">
                <a:solidFill>
                  <a:srgbClr val="FFFFFF"/>
                </a:solidFill>
                <a:latin typeface="Arial"/>
                <a:cs typeface="Arial"/>
              </a:rPr>
              <a:t>online</a:t>
            </a:r>
            <a:r>
              <a:rPr sz="1950" spc="45" dirty="0">
                <a:solidFill>
                  <a:srgbClr val="FFFFFF"/>
                </a:solidFill>
                <a:latin typeface="Arial"/>
                <a:cs typeface="Arial"/>
              </a:rPr>
              <a:t> </a:t>
            </a:r>
            <a:r>
              <a:rPr sz="1950" dirty="0">
                <a:solidFill>
                  <a:srgbClr val="FFFFFF"/>
                </a:solidFill>
                <a:latin typeface="Arial"/>
                <a:cs typeface="Arial"/>
              </a:rPr>
              <a:t>events</a:t>
            </a:r>
            <a:r>
              <a:rPr sz="1950" spc="45" dirty="0">
                <a:solidFill>
                  <a:srgbClr val="FFFFFF"/>
                </a:solidFill>
                <a:latin typeface="Arial"/>
                <a:cs typeface="Arial"/>
              </a:rPr>
              <a:t> </a:t>
            </a:r>
            <a:r>
              <a:rPr sz="1950" dirty="0">
                <a:solidFill>
                  <a:srgbClr val="FFFFFF"/>
                </a:solidFill>
                <a:latin typeface="Arial"/>
                <a:cs typeface="Arial"/>
              </a:rPr>
              <a:t>from</a:t>
            </a:r>
            <a:r>
              <a:rPr sz="1950" spc="40" dirty="0">
                <a:solidFill>
                  <a:srgbClr val="FFFFFF"/>
                </a:solidFill>
                <a:latin typeface="Arial"/>
                <a:cs typeface="Arial"/>
              </a:rPr>
              <a:t> </a:t>
            </a:r>
            <a:r>
              <a:rPr sz="1950" spc="-20" dirty="0">
                <a:solidFill>
                  <a:srgbClr val="FFFFFF"/>
                </a:solidFill>
                <a:latin typeface="Arial"/>
                <a:cs typeface="Arial"/>
              </a:rPr>
              <a:t>your </a:t>
            </a:r>
            <a:r>
              <a:rPr sz="1950" dirty="0">
                <a:solidFill>
                  <a:srgbClr val="FFFFFF"/>
                </a:solidFill>
                <a:latin typeface="Arial"/>
                <a:cs typeface="Arial"/>
              </a:rPr>
              <a:t>comfort</a:t>
            </a:r>
            <a:r>
              <a:rPr sz="1950" spc="40" dirty="0">
                <a:solidFill>
                  <a:srgbClr val="FFFFFF"/>
                </a:solidFill>
                <a:latin typeface="Arial"/>
                <a:cs typeface="Arial"/>
              </a:rPr>
              <a:t> </a:t>
            </a:r>
            <a:r>
              <a:rPr sz="1950" dirty="0">
                <a:solidFill>
                  <a:srgbClr val="FFFFFF"/>
                </a:solidFill>
                <a:latin typeface="Arial"/>
                <a:cs typeface="Arial"/>
              </a:rPr>
              <a:t>of</a:t>
            </a:r>
            <a:r>
              <a:rPr sz="1950" spc="40" dirty="0">
                <a:solidFill>
                  <a:srgbClr val="FFFFFF"/>
                </a:solidFill>
                <a:latin typeface="Arial"/>
                <a:cs typeface="Arial"/>
              </a:rPr>
              <a:t> </a:t>
            </a:r>
            <a:r>
              <a:rPr sz="1950" dirty="0">
                <a:solidFill>
                  <a:srgbClr val="FFFFFF"/>
                </a:solidFill>
                <a:latin typeface="Arial"/>
                <a:cs typeface="Arial"/>
              </a:rPr>
              <a:t>your</a:t>
            </a:r>
            <a:r>
              <a:rPr sz="1950" spc="40" dirty="0">
                <a:solidFill>
                  <a:srgbClr val="FFFFFF"/>
                </a:solidFill>
                <a:latin typeface="Arial"/>
                <a:cs typeface="Arial"/>
              </a:rPr>
              <a:t> </a:t>
            </a:r>
            <a:r>
              <a:rPr sz="1950" dirty="0">
                <a:solidFill>
                  <a:srgbClr val="FFFFFF"/>
                </a:solidFill>
                <a:latin typeface="Arial"/>
                <a:cs typeface="Arial"/>
              </a:rPr>
              <a:t>laptop,</a:t>
            </a:r>
            <a:r>
              <a:rPr sz="1950" spc="40" dirty="0">
                <a:solidFill>
                  <a:srgbClr val="FFFFFF"/>
                </a:solidFill>
                <a:latin typeface="Arial"/>
                <a:cs typeface="Arial"/>
              </a:rPr>
              <a:t> </a:t>
            </a:r>
            <a:r>
              <a:rPr sz="1950" spc="-10" dirty="0">
                <a:solidFill>
                  <a:srgbClr val="FFFFFF"/>
                </a:solidFill>
                <a:latin typeface="Arial"/>
                <a:cs typeface="Arial"/>
              </a:rPr>
              <a:t>tablet, </a:t>
            </a:r>
            <a:r>
              <a:rPr sz="1950" dirty="0">
                <a:solidFill>
                  <a:srgbClr val="FFFFFF"/>
                </a:solidFill>
                <a:latin typeface="Arial"/>
                <a:cs typeface="Arial"/>
              </a:rPr>
              <a:t>or</a:t>
            </a:r>
            <a:r>
              <a:rPr sz="1950" spc="55" dirty="0">
                <a:solidFill>
                  <a:srgbClr val="FFFFFF"/>
                </a:solidFill>
                <a:latin typeface="Arial"/>
                <a:cs typeface="Arial"/>
              </a:rPr>
              <a:t> </a:t>
            </a:r>
            <a:r>
              <a:rPr sz="1950" dirty="0">
                <a:solidFill>
                  <a:srgbClr val="FFFFFF"/>
                </a:solidFill>
                <a:latin typeface="Arial"/>
                <a:cs typeface="Arial"/>
              </a:rPr>
              <a:t>smartphone.</a:t>
            </a:r>
            <a:r>
              <a:rPr sz="1950" spc="60" dirty="0">
                <a:solidFill>
                  <a:srgbClr val="FFFFFF"/>
                </a:solidFill>
                <a:latin typeface="Arial"/>
                <a:cs typeface="Arial"/>
              </a:rPr>
              <a:t> </a:t>
            </a:r>
            <a:r>
              <a:rPr sz="1950" dirty="0">
                <a:solidFill>
                  <a:srgbClr val="FFFFFF"/>
                </a:solidFill>
                <a:latin typeface="Arial"/>
                <a:cs typeface="Arial"/>
              </a:rPr>
              <a:t>Connect</a:t>
            </a:r>
            <a:r>
              <a:rPr sz="1950" spc="60" dirty="0">
                <a:solidFill>
                  <a:srgbClr val="FFFFFF"/>
                </a:solidFill>
                <a:latin typeface="Arial"/>
                <a:cs typeface="Arial"/>
              </a:rPr>
              <a:t> </a:t>
            </a:r>
            <a:r>
              <a:rPr sz="1950" spc="-20" dirty="0">
                <a:solidFill>
                  <a:srgbClr val="FFFFFF"/>
                </a:solidFill>
                <a:latin typeface="Arial"/>
                <a:cs typeface="Arial"/>
              </a:rPr>
              <a:t>with </a:t>
            </a:r>
            <a:r>
              <a:rPr sz="1950" dirty="0">
                <a:solidFill>
                  <a:srgbClr val="FFFFFF"/>
                </a:solidFill>
                <a:latin typeface="Arial"/>
                <a:cs typeface="Arial"/>
              </a:rPr>
              <a:t>colleagues,</a:t>
            </a:r>
            <a:r>
              <a:rPr sz="1950" spc="55" dirty="0">
                <a:solidFill>
                  <a:srgbClr val="FFFFFF"/>
                </a:solidFill>
                <a:latin typeface="Arial"/>
                <a:cs typeface="Arial"/>
              </a:rPr>
              <a:t> </a:t>
            </a:r>
            <a:r>
              <a:rPr sz="1950" dirty="0">
                <a:solidFill>
                  <a:srgbClr val="FFFFFF"/>
                </a:solidFill>
                <a:latin typeface="Arial"/>
                <a:cs typeface="Arial"/>
              </a:rPr>
              <a:t>hear</a:t>
            </a:r>
            <a:r>
              <a:rPr sz="1950" spc="60" dirty="0">
                <a:solidFill>
                  <a:srgbClr val="FFFFFF"/>
                </a:solidFill>
                <a:latin typeface="Arial"/>
                <a:cs typeface="Arial"/>
              </a:rPr>
              <a:t> </a:t>
            </a:r>
            <a:r>
              <a:rPr sz="1950" dirty="0">
                <a:solidFill>
                  <a:srgbClr val="FFFFFF"/>
                </a:solidFill>
                <a:latin typeface="Arial"/>
                <a:cs typeface="Arial"/>
              </a:rPr>
              <a:t>from</a:t>
            </a:r>
            <a:r>
              <a:rPr sz="1950" spc="60" dirty="0">
                <a:solidFill>
                  <a:srgbClr val="FFFFFF"/>
                </a:solidFill>
                <a:latin typeface="Arial"/>
                <a:cs typeface="Arial"/>
              </a:rPr>
              <a:t> </a:t>
            </a:r>
            <a:r>
              <a:rPr sz="1950" spc="-10" dirty="0">
                <a:solidFill>
                  <a:srgbClr val="FFFFFF"/>
                </a:solidFill>
                <a:latin typeface="Arial"/>
                <a:cs typeface="Arial"/>
              </a:rPr>
              <a:t>experts,</a:t>
            </a:r>
            <a:endParaRPr sz="1950">
              <a:latin typeface="Arial"/>
              <a:cs typeface="Arial"/>
            </a:endParaRPr>
          </a:p>
          <a:p>
            <a:pPr marL="12700" marR="5080">
              <a:lnSpc>
                <a:spcPct val="112700"/>
              </a:lnSpc>
            </a:pPr>
            <a:r>
              <a:rPr sz="1950" dirty="0">
                <a:solidFill>
                  <a:srgbClr val="FFFFFF"/>
                </a:solidFill>
                <a:latin typeface="Arial"/>
                <a:cs typeface="Arial"/>
              </a:rPr>
              <a:t>and</a:t>
            </a:r>
            <a:r>
              <a:rPr sz="1950" spc="25" dirty="0">
                <a:solidFill>
                  <a:srgbClr val="FFFFFF"/>
                </a:solidFill>
                <a:latin typeface="Arial"/>
                <a:cs typeface="Arial"/>
              </a:rPr>
              <a:t> </a:t>
            </a:r>
            <a:r>
              <a:rPr sz="1950" dirty="0">
                <a:solidFill>
                  <a:srgbClr val="FFFFFF"/>
                </a:solidFill>
                <a:latin typeface="Arial"/>
                <a:cs typeface="Arial"/>
              </a:rPr>
              <a:t>take</a:t>
            </a:r>
            <a:r>
              <a:rPr sz="1950" spc="30" dirty="0">
                <a:solidFill>
                  <a:srgbClr val="FFFFFF"/>
                </a:solidFill>
                <a:latin typeface="Arial"/>
                <a:cs typeface="Arial"/>
              </a:rPr>
              <a:t> </a:t>
            </a:r>
            <a:r>
              <a:rPr sz="1950" dirty="0">
                <a:solidFill>
                  <a:srgbClr val="FFFFFF"/>
                </a:solidFill>
                <a:latin typeface="Arial"/>
                <a:cs typeface="Arial"/>
              </a:rPr>
              <a:t>part</a:t>
            </a:r>
            <a:r>
              <a:rPr sz="1950" spc="25" dirty="0">
                <a:solidFill>
                  <a:srgbClr val="FFFFFF"/>
                </a:solidFill>
                <a:latin typeface="Arial"/>
                <a:cs typeface="Arial"/>
              </a:rPr>
              <a:t> </a:t>
            </a:r>
            <a:r>
              <a:rPr sz="1950" dirty="0">
                <a:solidFill>
                  <a:srgbClr val="FFFFFF"/>
                </a:solidFill>
                <a:latin typeface="Arial"/>
                <a:cs typeface="Arial"/>
              </a:rPr>
              <a:t>in</a:t>
            </a:r>
            <a:r>
              <a:rPr sz="1950" spc="30" dirty="0">
                <a:solidFill>
                  <a:srgbClr val="FFFFFF"/>
                </a:solidFill>
                <a:latin typeface="Arial"/>
                <a:cs typeface="Arial"/>
              </a:rPr>
              <a:t> </a:t>
            </a:r>
            <a:r>
              <a:rPr sz="1950" dirty="0">
                <a:solidFill>
                  <a:srgbClr val="FFFFFF"/>
                </a:solidFill>
                <a:latin typeface="Arial"/>
                <a:cs typeface="Arial"/>
              </a:rPr>
              <a:t>the</a:t>
            </a:r>
            <a:r>
              <a:rPr sz="1950" spc="30" dirty="0">
                <a:solidFill>
                  <a:srgbClr val="FFFFFF"/>
                </a:solidFill>
                <a:latin typeface="Arial"/>
                <a:cs typeface="Arial"/>
              </a:rPr>
              <a:t> </a:t>
            </a:r>
            <a:r>
              <a:rPr sz="1950" spc="-10" dirty="0">
                <a:solidFill>
                  <a:srgbClr val="FFFFFF"/>
                </a:solidFill>
                <a:latin typeface="Arial"/>
                <a:cs typeface="Arial"/>
              </a:rPr>
              <a:t>profession’s </a:t>
            </a:r>
            <a:r>
              <a:rPr sz="1950" dirty="0">
                <a:solidFill>
                  <a:srgbClr val="FFFFFF"/>
                </a:solidFill>
                <a:latin typeface="Arial"/>
                <a:cs typeface="Arial"/>
              </a:rPr>
              <a:t>important</a:t>
            </a:r>
            <a:r>
              <a:rPr sz="1950" spc="45" dirty="0">
                <a:solidFill>
                  <a:srgbClr val="FFFFFF"/>
                </a:solidFill>
                <a:latin typeface="Arial"/>
                <a:cs typeface="Arial"/>
              </a:rPr>
              <a:t> </a:t>
            </a:r>
            <a:r>
              <a:rPr sz="1950" spc="-10" dirty="0">
                <a:solidFill>
                  <a:srgbClr val="FFFFFF"/>
                </a:solidFill>
                <a:latin typeface="Arial"/>
                <a:cs typeface="Arial"/>
              </a:rPr>
              <a:t>conversations.</a:t>
            </a:r>
            <a:endParaRPr sz="1950">
              <a:latin typeface="Arial"/>
              <a:cs typeface="Arial"/>
            </a:endParaRPr>
          </a:p>
        </p:txBody>
      </p:sp>
      <p:pic>
        <p:nvPicPr>
          <p:cNvPr id="12" name="object 12"/>
          <p:cNvPicPr/>
          <p:nvPr/>
        </p:nvPicPr>
        <p:blipFill>
          <a:blip r:embed="rId4" cstate="print"/>
          <a:stretch>
            <a:fillRect/>
          </a:stretch>
        </p:blipFill>
        <p:spPr>
          <a:xfrm>
            <a:off x="841597" y="3183148"/>
            <a:ext cx="4107102" cy="2217157"/>
          </a:xfrm>
          <a:prstGeom prst="rect">
            <a:avLst/>
          </a:prstGeom>
        </p:spPr>
      </p:pic>
      <p:pic>
        <p:nvPicPr>
          <p:cNvPr id="13" name="object 13"/>
          <p:cNvPicPr/>
          <p:nvPr/>
        </p:nvPicPr>
        <p:blipFill>
          <a:blip r:embed="rId5" cstate="print"/>
          <a:stretch>
            <a:fillRect/>
          </a:stretch>
        </p:blipFill>
        <p:spPr>
          <a:xfrm>
            <a:off x="5613974" y="3183148"/>
            <a:ext cx="4107100" cy="2217158"/>
          </a:xfrm>
          <a:prstGeom prst="rect">
            <a:avLst/>
          </a:prstGeom>
        </p:spPr>
      </p:pic>
      <p:pic>
        <p:nvPicPr>
          <p:cNvPr id="14" name="object 14"/>
          <p:cNvPicPr/>
          <p:nvPr/>
        </p:nvPicPr>
        <p:blipFill>
          <a:blip r:embed="rId6" cstate="print"/>
          <a:stretch>
            <a:fillRect/>
          </a:stretch>
        </p:blipFill>
        <p:spPr>
          <a:xfrm>
            <a:off x="10379702" y="3183148"/>
            <a:ext cx="4107100" cy="2217158"/>
          </a:xfrm>
          <a:prstGeom prst="rect">
            <a:avLst/>
          </a:prstGeom>
        </p:spPr>
      </p:pic>
      <p:pic>
        <p:nvPicPr>
          <p:cNvPr id="15" name="object 15"/>
          <p:cNvPicPr/>
          <p:nvPr/>
        </p:nvPicPr>
        <p:blipFill>
          <a:blip r:embed="rId7" cstate="print"/>
          <a:stretch>
            <a:fillRect/>
          </a:stretch>
        </p:blipFill>
        <p:spPr>
          <a:xfrm>
            <a:off x="15148752" y="3183148"/>
            <a:ext cx="4107103" cy="221715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06203" y="779753"/>
            <a:ext cx="6692265" cy="779780"/>
          </a:xfrm>
          <a:prstGeom prst="rect">
            <a:avLst/>
          </a:prstGeom>
        </p:spPr>
        <p:txBody>
          <a:bodyPr vert="horz" wrap="square" lIns="0" tIns="12065" rIns="0" bIns="0" rtlCol="0">
            <a:spAutoFit/>
          </a:bodyPr>
          <a:lstStyle/>
          <a:p>
            <a:pPr marL="12700">
              <a:lnSpc>
                <a:spcPct val="100000"/>
              </a:lnSpc>
              <a:spcBef>
                <a:spcPts val="95"/>
              </a:spcBef>
              <a:tabLst>
                <a:tab pos="2593975" algn="l"/>
              </a:tabLst>
            </a:pPr>
            <a:r>
              <a:rPr dirty="0"/>
              <a:t>Built</a:t>
            </a:r>
            <a:r>
              <a:rPr spc="-135" dirty="0"/>
              <a:t> </a:t>
            </a:r>
            <a:r>
              <a:rPr spc="-25" dirty="0"/>
              <a:t>for</a:t>
            </a:r>
            <a:r>
              <a:rPr dirty="0"/>
              <a:t>	</a:t>
            </a:r>
            <a:r>
              <a:rPr spc="-10" dirty="0"/>
              <a:t>organizations</a:t>
            </a:r>
          </a:p>
        </p:txBody>
      </p:sp>
      <p:sp>
        <p:nvSpPr>
          <p:cNvPr id="3" name="object 3"/>
          <p:cNvSpPr/>
          <p:nvPr/>
        </p:nvSpPr>
        <p:spPr>
          <a:xfrm>
            <a:off x="3730252" y="3627736"/>
            <a:ext cx="13371830" cy="0"/>
          </a:xfrm>
          <a:custGeom>
            <a:avLst/>
            <a:gdLst/>
            <a:ahLst/>
            <a:cxnLst/>
            <a:rect l="l" t="t" r="r" b="b"/>
            <a:pathLst>
              <a:path w="13371830">
                <a:moveTo>
                  <a:pt x="0" y="0"/>
                </a:moveTo>
                <a:lnTo>
                  <a:pt x="13371320" y="0"/>
                </a:lnTo>
              </a:path>
            </a:pathLst>
          </a:custGeom>
          <a:ln w="5235">
            <a:solidFill>
              <a:srgbClr val="FFFFFF"/>
            </a:solidFill>
          </a:ln>
        </p:spPr>
        <p:txBody>
          <a:bodyPr wrap="square" lIns="0" tIns="0" rIns="0" bIns="0" rtlCol="0"/>
          <a:lstStyle/>
          <a:p>
            <a:endParaRPr/>
          </a:p>
        </p:txBody>
      </p:sp>
      <p:sp>
        <p:nvSpPr>
          <p:cNvPr id="4" name="object 4"/>
          <p:cNvSpPr/>
          <p:nvPr/>
        </p:nvSpPr>
        <p:spPr>
          <a:xfrm>
            <a:off x="3730252" y="4632941"/>
            <a:ext cx="13371830" cy="0"/>
          </a:xfrm>
          <a:custGeom>
            <a:avLst/>
            <a:gdLst/>
            <a:ahLst/>
            <a:cxnLst/>
            <a:rect l="l" t="t" r="r" b="b"/>
            <a:pathLst>
              <a:path w="13371830">
                <a:moveTo>
                  <a:pt x="0" y="0"/>
                </a:moveTo>
                <a:lnTo>
                  <a:pt x="13371320" y="0"/>
                </a:lnTo>
              </a:path>
            </a:pathLst>
          </a:custGeom>
          <a:ln w="5235">
            <a:solidFill>
              <a:srgbClr val="FFFFFF"/>
            </a:solidFill>
          </a:ln>
        </p:spPr>
        <p:txBody>
          <a:bodyPr wrap="square" lIns="0" tIns="0" rIns="0" bIns="0" rtlCol="0"/>
          <a:lstStyle/>
          <a:p>
            <a:endParaRPr/>
          </a:p>
        </p:txBody>
      </p:sp>
      <p:sp>
        <p:nvSpPr>
          <p:cNvPr id="5" name="object 5"/>
          <p:cNvSpPr/>
          <p:nvPr/>
        </p:nvSpPr>
        <p:spPr>
          <a:xfrm>
            <a:off x="3730252" y="5638146"/>
            <a:ext cx="13371830" cy="0"/>
          </a:xfrm>
          <a:custGeom>
            <a:avLst/>
            <a:gdLst/>
            <a:ahLst/>
            <a:cxnLst/>
            <a:rect l="l" t="t" r="r" b="b"/>
            <a:pathLst>
              <a:path w="13371830">
                <a:moveTo>
                  <a:pt x="0" y="0"/>
                </a:moveTo>
                <a:lnTo>
                  <a:pt x="13371320" y="0"/>
                </a:lnTo>
              </a:path>
            </a:pathLst>
          </a:custGeom>
          <a:ln w="5235">
            <a:solidFill>
              <a:srgbClr val="FFFFFF"/>
            </a:solidFill>
          </a:ln>
        </p:spPr>
        <p:txBody>
          <a:bodyPr wrap="square" lIns="0" tIns="0" rIns="0" bIns="0" rtlCol="0"/>
          <a:lstStyle/>
          <a:p>
            <a:endParaRPr/>
          </a:p>
        </p:txBody>
      </p:sp>
      <p:sp>
        <p:nvSpPr>
          <p:cNvPr id="6" name="object 6"/>
          <p:cNvSpPr/>
          <p:nvPr/>
        </p:nvSpPr>
        <p:spPr>
          <a:xfrm>
            <a:off x="3730252" y="6643351"/>
            <a:ext cx="13371830" cy="0"/>
          </a:xfrm>
          <a:custGeom>
            <a:avLst/>
            <a:gdLst/>
            <a:ahLst/>
            <a:cxnLst/>
            <a:rect l="l" t="t" r="r" b="b"/>
            <a:pathLst>
              <a:path w="13371830">
                <a:moveTo>
                  <a:pt x="0" y="0"/>
                </a:moveTo>
                <a:lnTo>
                  <a:pt x="13371320" y="0"/>
                </a:lnTo>
              </a:path>
            </a:pathLst>
          </a:custGeom>
          <a:ln w="5235">
            <a:solidFill>
              <a:srgbClr val="FFFFFF"/>
            </a:solidFill>
          </a:ln>
        </p:spPr>
        <p:txBody>
          <a:bodyPr wrap="square" lIns="0" tIns="0" rIns="0" bIns="0" rtlCol="0"/>
          <a:lstStyle/>
          <a:p>
            <a:endParaRPr/>
          </a:p>
        </p:txBody>
      </p:sp>
      <p:sp>
        <p:nvSpPr>
          <p:cNvPr id="7" name="object 7"/>
          <p:cNvSpPr/>
          <p:nvPr/>
        </p:nvSpPr>
        <p:spPr>
          <a:xfrm>
            <a:off x="3730252" y="7648556"/>
            <a:ext cx="13371830" cy="0"/>
          </a:xfrm>
          <a:custGeom>
            <a:avLst/>
            <a:gdLst/>
            <a:ahLst/>
            <a:cxnLst/>
            <a:rect l="l" t="t" r="r" b="b"/>
            <a:pathLst>
              <a:path w="13371830">
                <a:moveTo>
                  <a:pt x="0" y="0"/>
                </a:moveTo>
                <a:lnTo>
                  <a:pt x="13371320" y="0"/>
                </a:lnTo>
              </a:path>
            </a:pathLst>
          </a:custGeom>
          <a:ln w="5235">
            <a:solidFill>
              <a:srgbClr val="FFFFFF"/>
            </a:solidFill>
          </a:ln>
        </p:spPr>
        <p:txBody>
          <a:bodyPr wrap="square" lIns="0" tIns="0" rIns="0" bIns="0" rtlCol="0"/>
          <a:lstStyle/>
          <a:p>
            <a:endParaRPr/>
          </a:p>
        </p:txBody>
      </p:sp>
      <p:sp>
        <p:nvSpPr>
          <p:cNvPr id="8" name="object 8"/>
          <p:cNvSpPr/>
          <p:nvPr/>
        </p:nvSpPr>
        <p:spPr>
          <a:xfrm>
            <a:off x="3730252" y="8653761"/>
            <a:ext cx="13371830" cy="0"/>
          </a:xfrm>
          <a:custGeom>
            <a:avLst/>
            <a:gdLst/>
            <a:ahLst/>
            <a:cxnLst/>
            <a:rect l="l" t="t" r="r" b="b"/>
            <a:pathLst>
              <a:path w="13371830">
                <a:moveTo>
                  <a:pt x="0" y="0"/>
                </a:moveTo>
                <a:lnTo>
                  <a:pt x="13371320" y="0"/>
                </a:lnTo>
              </a:path>
            </a:pathLst>
          </a:custGeom>
          <a:ln w="5235">
            <a:solidFill>
              <a:srgbClr val="FFFFFF"/>
            </a:solidFill>
          </a:ln>
        </p:spPr>
        <p:txBody>
          <a:bodyPr wrap="square" lIns="0" tIns="0" rIns="0" bIns="0" rtlCol="0"/>
          <a:lstStyle/>
          <a:p>
            <a:endParaRPr/>
          </a:p>
        </p:txBody>
      </p:sp>
      <p:sp>
        <p:nvSpPr>
          <p:cNvPr id="9" name="object 9"/>
          <p:cNvSpPr txBox="1"/>
          <p:nvPr/>
        </p:nvSpPr>
        <p:spPr>
          <a:xfrm>
            <a:off x="3717552" y="2837573"/>
            <a:ext cx="11771630" cy="5504815"/>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FFFFFF"/>
                </a:solidFill>
                <a:latin typeface="Arial"/>
                <a:cs typeface="Arial"/>
              </a:rPr>
              <a:t>Enables</a:t>
            </a:r>
            <a:r>
              <a:rPr sz="2950" spc="-25" dirty="0">
                <a:solidFill>
                  <a:srgbClr val="FFFFFF"/>
                </a:solidFill>
                <a:latin typeface="Arial"/>
                <a:cs typeface="Arial"/>
              </a:rPr>
              <a:t> </a:t>
            </a:r>
            <a:r>
              <a:rPr sz="2950" dirty="0">
                <a:solidFill>
                  <a:srgbClr val="FFFFFF"/>
                </a:solidFill>
                <a:latin typeface="Arial"/>
                <a:cs typeface="Arial"/>
              </a:rPr>
              <a:t>cost-effective</a:t>
            </a:r>
            <a:r>
              <a:rPr sz="2950" spc="-25" dirty="0">
                <a:solidFill>
                  <a:srgbClr val="FFFFFF"/>
                </a:solidFill>
                <a:latin typeface="Arial"/>
                <a:cs typeface="Arial"/>
              </a:rPr>
              <a:t> </a:t>
            </a:r>
            <a:r>
              <a:rPr sz="2950" dirty="0">
                <a:solidFill>
                  <a:srgbClr val="FFFFFF"/>
                </a:solidFill>
                <a:latin typeface="Arial"/>
                <a:cs typeface="Arial"/>
              </a:rPr>
              <a:t>education</a:t>
            </a:r>
            <a:r>
              <a:rPr sz="2950" spc="-30" dirty="0">
                <a:solidFill>
                  <a:srgbClr val="FFFFFF"/>
                </a:solidFill>
                <a:latin typeface="Arial"/>
                <a:cs typeface="Arial"/>
              </a:rPr>
              <a:t> </a:t>
            </a:r>
            <a:r>
              <a:rPr sz="2950" dirty="0">
                <a:solidFill>
                  <a:srgbClr val="FFFFFF"/>
                </a:solidFill>
                <a:latin typeface="Arial"/>
                <a:cs typeface="Arial"/>
              </a:rPr>
              <a:t>for</a:t>
            </a:r>
            <a:r>
              <a:rPr sz="2950" spc="-20" dirty="0">
                <a:solidFill>
                  <a:srgbClr val="FFFFFF"/>
                </a:solidFill>
                <a:latin typeface="Arial"/>
                <a:cs typeface="Arial"/>
              </a:rPr>
              <a:t> </a:t>
            </a:r>
            <a:r>
              <a:rPr sz="2950" dirty="0">
                <a:solidFill>
                  <a:srgbClr val="FFFFFF"/>
                </a:solidFill>
                <a:latin typeface="Arial"/>
                <a:cs typeface="Arial"/>
              </a:rPr>
              <a:t>health</a:t>
            </a:r>
            <a:r>
              <a:rPr sz="2950" spc="-30" dirty="0">
                <a:solidFill>
                  <a:srgbClr val="FFFFFF"/>
                </a:solidFill>
                <a:latin typeface="Arial"/>
                <a:cs typeface="Arial"/>
              </a:rPr>
              <a:t> </a:t>
            </a:r>
            <a:r>
              <a:rPr sz="2950" dirty="0">
                <a:solidFill>
                  <a:srgbClr val="FFFFFF"/>
                </a:solidFill>
                <a:latin typeface="Arial"/>
                <a:cs typeface="Arial"/>
              </a:rPr>
              <a:t>information</a:t>
            </a:r>
            <a:r>
              <a:rPr sz="2950" spc="-25" dirty="0">
                <a:solidFill>
                  <a:srgbClr val="FFFFFF"/>
                </a:solidFill>
                <a:latin typeface="Arial"/>
                <a:cs typeface="Arial"/>
              </a:rPr>
              <a:t> </a:t>
            </a:r>
            <a:r>
              <a:rPr sz="2950" spc="-10" dirty="0">
                <a:solidFill>
                  <a:srgbClr val="FFFFFF"/>
                </a:solidFill>
                <a:latin typeface="Arial"/>
                <a:cs typeface="Arial"/>
              </a:rPr>
              <a:t>professionals</a:t>
            </a:r>
            <a:endParaRPr sz="2950">
              <a:latin typeface="Arial"/>
              <a:cs typeface="Arial"/>
            </a:endParaRPr>
          </a:p>
          <a:p>
            <a:pPr marL="12700" marR="2022475">
              <a:lnSpc>
                <a:spcPct val="223600"/>
              </a:lnSpc>
            </a:pPr>
            <a:r>
              <a:rPr sz="2950" dirty="0">
                <a:solidFill>
                  <a:srgbClr val="FFFFFF"/>
                </a:solidFill>
                <a:latin typeface="Arial"/>
                <a:cs typeface="Arial"/>
              </a:rPr>
              <a:t>Trusted</a:t>
            </a:r>
            <a:r>
              <a:rPr sz="2950" spc="-25" dirty="0">
                <a:solidFill>
                  <a:srgbClr val="FFFFFF"/>
                </a:solidFill>
                <a:latin typeface="Arial"/>
                <a:cs typeface="Arial"/>
              </a:rPr>
              <a:t> </a:t>
            </a:r>
            <a:r>
              <a:rPr sz="2950" dirty="0">
                <a:solidFill>
                  <a:srgbClr val="FFFFFF"/>
                </a:solidFill>
                <a:latin typeface="Arial"/>
                <a:cs typeface="Arial"/>
              </a:rPr>
              <a:t>content</a:t>
            </a:r>
            <a:r>
              <a:rPr sz="2950" spc="-10" dirty="0">
                <a:solidFill>
                  <a:srgbClr val="FFFFFF"/>
                </a:solidFill>
                <a:latin typeface="Arial"/>
                <a:cs typeface="Arial"/>
              </a:rPr>
              <a:t> </a:t>
            </a:r>
            <a:r>
              <a:rPr sz="2950" dirty="0">
                <a:solidFill>
                  <a:srgbClr val="FFFFFF"/>
                </a:solidFill>
                <a:latin typeface="Arial"/>
                <a:cs typeface="Arial"/>
              </a:rPr>
              <a:t>created</a:t>
            </a:r>
            <a:r>
              <a:rPr sz="2950" spc="-15" dirty="0">
                <a:solidFill>
                  <a:srgbClr val="FFFFFF"/>
                </a:solidFill>
                <a:latin typeface="Arial"/>
                <a:cs typeface="Arial"/>
              </a:rPr>
              <a:t> </a:t>
            </a:r>
            <a:r>
              <a:rPr sz="2950" dirty="0">
                <a:solidFill>
                  <a:srgbClr val="FFFFFF"/>
                </a:solidFill>
                <a:latin typeface="Arial"/>
                <a:cs typeface="Arial"/>
              </a:rPr>
              <a:t>by</a:t>
            </a:r>
            <a:r>
              <a:rPr sz="2950" spc="-15" dirty="0">
                <a:solidFill>
                  <a:srgbClr val="FFFFFF"/>
                </a:solidFill>
                <a:latin typeface="Arial"/>
                <a:cs typeface="Arial"/>
              </a:rPr>
              <a:t> </a:t>
            </a:r>
            <a:r>
              <a:rPr sz="2950" dirty="0">
                <a:solidFill>
                  <a:srgbClr val="FFFFFF"/>
                </a:solidFill>
                <a:latin typeface="Arial"/>
                <a:cs typeface="Arial"/>
              </a:rPr>
              <a:t>relevant</a:t>
            </a:r>
            <a:r>
              <a:rPr sz="2950" spc="-15" dirty="0">
                <a:solidFill>
                  <a:srgbClr val="FFFFFF"/>
                </a:solidFill>
                <a:latin typeface="Arial"/>
                <a:cs typeface="Arial"/>
              </a:rPr>
              <a:t> </a:t>
            </a:r>
            <a:r>
              <a:rPr sz="2950" dirty="0">
                <a:solidFill>
                  <a:srgbClr val="FFFFFF"/>
                </a:solidFill>
                <a:latin typeface="Arial"/>
                <a:cs typeface="Arial"/>
              </a:rPr>
              <a:t>subject</a:t>
            </a:r>
            <a:r>
              <a:rPr sz="2950" spc="-10" dirty="0">
                <a:solidFill>
                  <a:srgbClr val="FFFFFF"/>
                </a:solidFill>
                <a:latin typeface="Arial"/>
                <a:cs typeface="Arial"/>
              </a:rPr>
              <a:t> </a:t>
            </a:r>
            <a:r>
              <a:rPr sz="2950" dirty="0">
                <a:solidFill>
                  <a:srgbClr val="FFFFFF"/>
                </a:solidFill>
                <a:latin typeface="Arial"/>
                <a:cs typeface="Arial"/>
              </a:rPr>
              <a:t>matter</a:t>
            </a:r>
            <a:r>
              <a:rPr sz="2950" spc="-10" dirty="0">
                <a:solidFill>
                  <a:srgbClr val="FFFFFF"/>
                </a:solidFill>
                <a:latin typeface="Arial"/>
                <a:cs typeface="Arial"/>
              </a:rPr>
              <a:t> experts </a:t>
            </a:r>
            <a:r>
              <a:rPr sz="2950" dirty="0">
                <a:solidFill>
                  <a:srgbClr val="FFFFFF"/>
                </a:solidFill>
                <a:latin typeface="Arial"/>
                <a:cs typeface="Arial"/>
              </a:rPr>
              <a:t>Inspires</a:t>
            </a:r>
            <a:r>
              <a:rPr sz="2950" spc="-5" dirty="0">
                <a:solidFill>
                  <a:srgbClr val="FFFFFF"/>
                </a:solidFill>
                <a:latin typeface="Arial"/>
                <a:cs typeface="Arial"/>
              </a:rPr>
              <a:t> </a:t>
            </a:r>
            <a:r>
              <a:rPr sz="2950" dirty="0">
                <a:solidFill>
                  <a:srgbClr val="FFFFFF"/>
                </a:solidFill>
                <a:latin typeface="Arial"/>
                <a:cs typeface="Arial"/>
              </a:rPr>
              <a:t>staff</a:t>
            </a:r>
            <a:r>
              <a:rPr sz="2950" spc="-5" dirty="0">
                <a:solidFill>
                  <a:srgbClr val="FFFFFF"/>
                </a:solidFill>
                <a:latin typeface="Arial"/>
                <a:cs typeface="Arial"/>
              </a:rPr>
              <a:t> </a:t>
            </a:r>
            <a:r>
              <a:rPr sz="2950" dirty="0">
                <a:solidFill>
                  <a:srgbClr val="FFFFFF"/>
                </a:solidFill>
                <a:latin typeface="Arial"/>
                <a:cs typeface="Arial"/>
              </a:rPr>
              <a:t>to</a:t>
            </a:r>
            <a:r>
              <a:rPr sz="2950" spc="-5" dirty="0">
                <a:solidFill>
                  <a:srgbClr val="FFFFFF"/>
                </a:solidFill>
                <a:latin typeface="Arial"/>
                <a:cs typeface="Arial"/>
              </a:rPr>
              <a:t> </a:t>
            </a:r>
            <a:r>
              <a:rPr sz="2950" dirty="0">
                <a:solidFill>
                  <a:srgbClr val="FFFFFF"/>
                </a:solidFill>
                <a:latin typeface="Arial"/>
                <a:cs typeface="Arial"/>
              </a:rPr>
              <a:t>connect</a:t>
            </a:r>
            <a:r>
              <a:rPr sz="2950" spc="-5" dirty="0">
                <a:solidFill>
                  <a:srgbClr val="FFFFFF"/>
                </a:solidFill>
                <a:latin typeface="Arial"/>
                <a:cs typeface="Arial"/>
              </a:rPr>
              <a:t> </a:t>
            </a:r>
            <a:r>
              <a:rPr sz="2950" dirty="0">
                <a:solidFill>
                  <a:srgbClr val="FFFFFF"/>
                </a:solidFill>
                <a:latin typeface="Arial"/>
                <a:cs typeface="Arial"/>
              </a:rPr>
              <a:t>and</a:t>
            </a:r>
            <a:r>
              <a:rPr sz="2950" spc="-10" dirty="0">
                <a:solidFill>
                  <a:srgbClr val="FFFFFF"/>
                </a:solidFill>
                <a:latin typeface="Arial"/>
                <a:cs typeface="Arial"/>
              </a:rPr>
              <a:t> </a:t>
            </a:r>
            <a:r>
              <a:rPr sz="2950" dirty="0">
                <a:solidFill>
                  <a:srgbClr val="FFFFFF"/>
                </a:solidFill>
                <a:latin typeface="Arial"/>
                <a:cs typeface="Arial"/>
              </a:rPr>
              <a:t>share</a:t>
            </a:r>
            <a:r>
              <a:rPr sz="2950" spc="-5" dirty="0">
                <a:solidFill>
                  <a:srgbClr val="FFFFFF"/>
                </a:solidFill>
                <a:latin typeface="Arial"/>
                <a:cs typeface="Arial"/>
              </a:rPr>
              <a:t> </a:t>
            </a:r>
            <a:r>
              <a:rPr sz="2950" dirty="0">
                <a:solidFill>
                  <a:srgbClr val="FFFFFF"/>
                </a:solidFill>
                <a:latin typeface="Arial"/>
                <a:cs typeface="Arial"/>
              </a:rPr>
              <a:t>their </a:t>
            </a:r>
            <a:r>
              <a:rPr sz="2950" spc="-10" dirty="0">
                <a:solidFill>
                  <a:srgbClr val="FFFFFF"/>
                </a:solidFill>
                <a:latin typeface="Arial"/>
                <a:cs typeface="Arial"/>
              </a:rPr>
              <a:t>learnings</a:t>
            </a:r>
            <a:endParaRPr sz="2950">
              <a:latin typeface="Arial"/>
              <a:cs typeface="Arial"/>
            </a:endParaRPr>
          </a:p>
          <a:p>
            <a:pPr marL="12700" marR="1105535">
              <a:lnSpc>
                <a:spcPct val="223600"/>
              </a:lnSpc>
              <a:spcBef>
                <a:spcPts val="5"/>
              </a:spcBef>
            </a:pPr>
            <a:r>
              <a:rPr sz="2950" dirty="0">
                <a:solidFill>
                  <a:srgbClr val="FFFFFF"/>
                </a:solidFill>
                <a:latin typeface="Arial"/>
                <a:cs typeface="Arial"/>
              </a:rPr>
              <a:t>A</a:t>
            </a:r>
            <a:r>
              <a:rPr sz="2950" spc="-170" dirty="0">
                <a:solidFill>
                  <a:srgbClr val="FFFFFF"/>
                </a:solidFill>
                <a:latin typeface="Arial"/>
                <a:cs typeface="Arial"/>
              </a:rPr>
              <a:t> </a:t>
            </a:r>
            <a:r>
              <a:rPr sz="2950" dirty="0">
                <a:solidFill>
                  <a:srgbClr val="FFFFFF"/>
                </a:solidFill>
                <a:latin typeface="Arial"/>
                <a:cs typeface="Arial"/>
              </a:rPr>
              <a:t>tangible tool</a:t>
            </a:r>
            <a:r>
              <a:rPr sz="2950" spc="-5" dirty="0">
                <a:solidFill>
                  <a:srgbClr val="FFFFFF"/>
                </a:solidFill>
                <a:latin typeface="Arial"/>
                <a:cs typeface="Arial"/>
              </a:rPr>
              <a:t> </a:t>
            </a:r>
            <a:r>
              <a:rPr sz="2950" dirty="0">
                <a:solidFill>
                  <a:srgbClr val="FFFFFF"/>
                </a:solidFill>
                <a:latin typeface="Arial"/>
                <a:cs typeface="Arial"/>
              </a:rPr>
              <a:t>that can</a:t>
            </a:r>
            <a:r>
              <a:rPr sz="2950" spc="-5" dirty="0">
                <a:solidFill>
                  <a:srgbClr val="FFFFFF"/>
                </a:solidFill>
                <a:latin typeface="Arial"/>
                <a:cs typeface="Arial"/>
              </a:rPr>
              <a:t> </a:t>
            </a:r>
            <a:r>
              <a:rPr sz="2950" dirty="0">
                <a:solidFill>
                  <a:srgbClr val="FFFFFF"/>
                </a:solidFill>
                <a:latin typeface="Arial"/>
                <a:cs typeface="Arial"/>
              </a:rPr>
              <a:t>be</a:t>
            </a:r>
            <a:r>
              <a:rPr sz="2950" spc="-5" dirty="0">
                <a:solidFill>
                  <a:srgbClr val="FFFFFF"/>
                </a:solidFill>
                <a:latin typeface="Arial"/>
                <a:cs typeface="Arial"/>
              </a:rPr>
              <a:t> </a:t>
            </a:r>
            <a:r>
              <a:rPr sz="2950" dirty="0">
                <a:solidFill>
                  <a:srgbClr val="FFFFFF"/>
                </a:solidFill>
                <a:latin typeface="Arial"/>
                <a:cs typeface="Arial"/>
              </a:rPr>
              <a:t>added</a:t>
            </a:r>
            <a:r>
              <a:rPr sz="2950" spc="-10" dirty="0">
                <a:solidFill>
                  <a:srgbClr val="FFFFFF"/>
                </a:solidFill>
                <a:latin typeface="Arial"/>
                <a:cs typeface="Arial"/>
              </a:rPr>
              <a:t> </a:t>
            </a:r>
            <a:r>
              <a:rPr sz="2950" dirty="0">
                <a:solidFill>
                  <a:srgbClr val="FFFFFF"/>
                </a:solidFill>
                <a:latin typeface="Arial"/>
                <a:cs typeface="Arial"/>
              </a:rPr>
              <a:t>to performance</a:t>
            </a:r>
            <a:r>
              <a:rPr sz="2950" spc="-10" dirty="0">
                <a:solidFill>
                  <a:srgbClr val="FFFFFF"/>
                </a:solidFill>
                <a:latin typeface="Arial"/>
                <a:cs typeface="Arial"/>
              </a:rPr>
              <a:t> </a:t>
            </a:r>
            <a:r>
              <a:rPr sz="2950" dirty="0">
                <a:solidFill>
                  <a:srgbClr val="FFFFFF"/>
                </a:solidFill>
                <a:latin typeface="Arial"/>
                <a:cs typeface="Arial"/>
              </a:rPr>
              <a:t>review </a:t>
            </a:r>
            <a:r>
              <a:rPr sz="2950" spc="-10" dirty="0">
                <a:solidFill>
                  <a:srgbClr val="FFFFFF"/>
                </a:solidFill>
                <a:latin typeface="Arial"/>
                <a:cs typeface="Arial"/>
              </a:rPr>
              <a:t>metrics </a:t>
            </a:r>
            <a:r>
              <a:rPr sz="2950" dirty="0">
                <a:solidFill>
                  <a:srgbClr val="FFFFFF"/>
                </a:solidFill>
                <a:latin typeface="Arial"/>
                <a:cs typeface="Arial"/>
              </a:rPr>
              <a:t>Supports</a:t>
            </a:r>
            <a:r>
              <a:rPr sz="2950" spc="5" dirty="0">
                <a:solidFill>
                  <a:srgbClr val="FFFFFF"/>
                </a:solidFill>
                <a:latin typeface="Arial"/>
                <a:cs typeface="Arial"/>
              </a:rPr>
              <a:t> </a:t>
            </a:r>
            <a:r>
              <a:rPr sz="2950" dirty="0">
                <a:solidFill>
                  <a:srgbClr val="FFFFFF"/>
                </a:solidFill>
                <a:latin typeface="Arial"/>
                <a:cs typeface="Arial"/>
              </a:rPr>
              <a:t>the</a:t>
            </a:r>
            <a:r>
              <a:rPr sz="2950" spc="5" dirty="0">
                <a:solidFill>
                  <a:srgbClr val="FFFFFF"/>
                </a:solidFill>
                <a:latin typeface="Arial"/>
                <a:cs typeface="Arial"/>
              </a:rPr>
              <a:t> </a:t>
            </a:r>
            <a:r>
              <a:rPr sz="2950" dirty="0">
                <a:solidFill>
                  <a:srgbClr val="FFFFFF"/>
                </a:solidFill>
                <a:latin typeface="Arial"/>
                <a:cs typeface="Arial"/>
              </a:rPr>
              <a:t>maintenance</a:t>
            </a:r>
            <a:r>
              <a:rPr sz="2950" spc="5" dirty="0">
                <a:solidFill>
                  <a:srgbClr val="FFFFFF"/>
                </a:solidFill>
                <a:latin typeface="Arial"/>
                <a:cs typeface="Arial"/>
              </a:rPr>
              <a:t> </a:t>
            </a:r>
            <a:r>
              <a:rPr sz="2950" dirty="0">
                <a:solidFill>
                  <a:srgbClr val="FFFFFF"/>
                </a:solidFill>
                <a:latin typeface="Arial"/>
                <a:cs typeface="Arial"/>
              </a:rPr>
              <a:t>of</a:t>
            </a:r>
            <a:r>
              <a:rPr sz="2950" spc="-5" dirty="0">
                <a:solidFill>
                  <a:srgbClr val="FFFFFF"/>
                </a:solidFill>
                <a:latin typeface="Arial"/>
                <a:cs typeface="Arial"/>
              </a:rPr>
              <a:t> </a:t>
            </a:r>
            <a:r>
              <a:rPr sz="2950" dirty="0">
                <a:solidFill>
                  <a:srgbClr val="FFFFFF"/>
                </a:solidFill>
                <a:latin typeface="Arial"/>
                <a:cs typeface="Arial"/>
              </a:rPr>
              <a:t>certification</a:t>
            </a:r>
            <a:r>
              <a:rPr sz="2950" spc="5" dirty="0">
                <a:solidFill>
                  <a:srgbClr val="FFFFFF"/>
                </a:solidFill>
                <a:latin typeface="Arial"/>
                <a:cs typeface="Arial"/>
              </a:rPr>
              <a:t> </a:t>
            </a:r>
            <a:r>
              <a:rPr sz="2950" dirty="0">
                <a:solidFill>
                  <a:srgbClr val="FFFFFF"/>
                </a:solidFill>
                <a:latin typeface="Arial"/>
                <a:cs typeface="Arial"/>
              </a:rPr>
              <a:t>for</a:t>
            </a:r>
            <a:r>
              <a:rPr sz="2950" spc="5" dirty="0">
                <a:solidFill>
                  <a:srgbClr val="FFFFFF"/>
                </a:solidFill>
                <a:latin typeface="Arial"/>
                <a:cs typeface="Arial"/>
              </a:rPr>
              <a:t> </a:t>
            </a:r>
            <a:r>
              <a:rPr sz="2950" spc="-10" dirty="0">
                <a:solidFill>
                  <a:srgbClr val="FFFFFF"/>
                </a:solidFill>
                <a:latin typeface="Arial"/>
                <a:cs typeface="Arial"/>
              </a:rPr>
              <a:t>staff</a:t>
            </a:r>
            <a:endParaRPr sz="2950">
              <a:latin typeface="Arial"/>
              <a:cs typeface="Arial"/>
            </a:endParaRPr>
          </a:p>
          <a:p>
            <a:pPr>
              <a:lnSpc>
                <a:spcPct val="100000"/>
              </a:lnSpc>
              <a:spcBef>
                <a:spcPts val="5"/>
              </a:spcBef>
            </a:pPr>
            <a:endParaRPr sz="3800">
              <a:latin typeface="Arial"/>
              <a:cs typeface="Arial"/>
            </a:endParaRPr>
          </a:p>
          <a:p>
            <a:pPr marL="12700">
              <a:lnSpc>
                <a:spcPct val="100000"/>
              </a:lnSpc>
            </a:pPr>
            <a:r>
              <a:rPr sz="2950" dirty="0">
                <a:solidFill>
                  <a:srgbClr val="FFFFFF"/>
                </a:solidFill>
                <a:latin typeface="Arial"/>
                <a:cs typeface="Arial"/>
              </a:rPr>
              <a:t>Properly</a:t>
            </a:r>
            <a:r>
              <a:rPr sz="2950" spc="-15" dirty="0">
                <a:solidFill>
                  <a:srgbClr val="FFFFFF"/>
                </a:solidFill>
                <a:latin typeface="Arial"/>
                <a:cs typeface="Arial"/>
              </a:rPr>
              <a:t> </a:t>
            </a:r>
            <a:r>
              <a:rPr sz="2950" dirty="0">
                <a:solidFill>
                  <a:srgbClr val="FFFFFF"/>
                </a:solidFill>
                <a:latin typeface="Arial"/>
                <a:cs typeface="Arial"/>
              </a:rPr>
              <a:t>trained</a:t>
            </a:r>
            <a:r>
              <a:rPr sz="2950" spc="-10" dirty="0">
                <a:solidFill>
                  <a:srgbClr val="FFFFFF"/>
                </a:solidFill>
                <a:latin typeface="Arial"/>
                <a:cs typeface="Arial"/>
              </a:rPr>
              <a:t> </a:t>
            </a:r>
            <a:r>
              <a:rPr sz="2950" dirty="0">
                <a:solidFill>
                  <a:srgbClr val="FFFFFF"/>
                </a:solidFill>
                <a:latin typeface="Arial"/>
                <a:cs typeface="Arial"/>
              </a:rPr>
              <a:t>staff</a:t>
            </a:r>
            <a:r>
              <a:rPr sz="2950" spc="-15" dirty="0">
                <a:solidFill>
                  <a:srgbClr val="FFFFFF"/>
                </a:solidFill>
                <a:latin typeface="Arial"/>
                <a:cs typeface="Arial"/>
              </a:rPr>
              <a:t> </a:t>
            </a:r>
            <a:r>
              <a:rPr sz="2950" dirty="0">
                <a:solidFill>
                  <a:srgbClr val="FFFFFF"/>
                </a:solidFill>
                <a:latin typeface="Arial"/>
                <a:cs typeface="Arial"/>
              </a:rPr>
              <a:t>show</a:t>
            </a:r>
            <a:r>
              <a:rPr sz="2950" spc="-10" dirty="0">
                <a:solidFill>
                  <a:srgbClr val="FFFFFF"/>
                </a:solidFill>
                <a:latin typeface="Arial"/>
                <a:cs typeface="Arial"/>
              </a:rPr>
              <a:t> </a:t>
            </a:r>
            <a:r>
              <a:rPr sz="2950" dirty="0">
                <a:solidFill>
                  <a:srgbClr val="FFFFFF"/>
                </a:solidFill>
                <a:latin typeface="Arial"/>
                <a:cs typeface="Arial"/>
              </a:rPr>
              <a:t>increased</a:t>
            </a:r>
            <a:r>
              <a:rPr sz="2950" spc="-20" dirty="0">
                <a:solidFill>
                  <a:srgbClr val="FFFFFF"/>
                </a:solidFill>
                <a:latin typeface="Arial"/>
                <a:cs typeface="Arial"/>
              </a:rPr>
              <a:t> </a:t>
            </a:r>
            <a:r>
              <a:rPr sz="2950" dirty="0">
                <a:solidFill>
                  <a:srgbClr val="FFFFFF"/>
                </a:solidFill>
                <a:latin typeface="Arial"/>
                <a:cs typeface="Arial"/>
              </a:rPr>
              <a:t>efficiency</a:t>
            </a:r>
            <a:r>
              <a:rPr sz="2950" spc="-15" dirty="0">
                <a:solidFill>
                  <a:srgbClr val="FFFFFF"/>
                </a:solidFill>
                <a:latin typeface="Arial"/>
                <a:cs typeface="Arial"/>
              </a:rPr>
              <a:t> </a:t>
            </a:r>
            <a:r>
              <a:rPr sz="2950" dirty="0">
                <a:solidFill>
                  <a:srgbClr val="FFFFFF"/>
                </a:solidFill>
                <a:latin typeface="Arial"/>
                <a:cs typeface="Arial"/>
              </a:rPr>
              <a:t>and</a:t>
            </a:r>
            <a:r>
              <a:rPr sz="2950" spc="-20" dirty="0">
                <a:solidFill>
                  <a:srgbClr val="FFFFFF"/>
                </a:solidFill>
                <a:latin typeface="Arial"/>
                <a:cs typeface="Arial"/>
              </a:rPr>
              <a:t> </a:t>
            </a:r>
            <a:r>
              <a:rPr sz="2950" dirty="0">
                <a:solidFill>
                  <a:srgbClr val="FFFFFF"/>
                </a:solidFill>
                <a:latin typeface="Arial"/>
                <a:cs typeface="Arial"/>
              </a:rPr>
              <a:t>reduction</a:t>
            </a:r>
            <a:r>
              <a:rPr sz="2950" spc="-10" dirty="0">
                <a:solidFill>
                  <a:srgbClr val="FFFFFF"/>
                </a:solidFill>
                <a:latin typeface="Arial"/>
                <a:cs typeface="Arial"/>
              </a:rPr>
              <a:t> </a:t>
            </a:r>
            <a:r>
              <a:rPr sz="2950" dirty="0">
                <a:solidFill>
                  <a:srgbClr val="FFFFFF"/>
                </a:solidFill>
                <a:latin typeface="Arial"/>
                <a:cs typeface="Arial"/>
              </a:rPr>
              <a:t>in</a:t>
            </a:r>
            <a:r>
              <a:rPr sz="2950" spc="-15" dirty="0">
                <a:solidFill>
                  <a:srgbClr val="FFFFFF"/>
                </a:solidFill>
                <a:latin typeface="Arial"/>
                <a:cs typeface="Arial"/>
              </a:rPr>
              <a:t> </a:t>
            </a:r>
            <a:r>
              <a:rPr sz="2950" spc="-10" dirty="0">
                <a:solidFill>
                  <a:srgbClr val="FFFFFF"/>
                </a:solidFill>
                <a:latin typeface="Arial"/>
                <a:cs typeface="Arial"/>
              </a:rPr>
              <a:t>errors</a:t>
            </a:r>
            <a:endParaRPr sz="2950">
              <a:latin typeface="Arial"/>
              <a:cs typeface="Arial"/>
            </a:endParaRPr>
          </a:p>
        </p:txBody>
      </p:sp>
      <p:sp>
        <p:nvSpPr>
          <p:cNvPr id="10" name="object 10"/>
          <p:cNvSpPr/>
          <p:nvPr/>
        </p:nvSpPr>
        <p:spPr>
          <a:xfrm>
            <a:off x="3002526" y="2963264"/>
            <a:ext cx="394335" cy="394335"/>
          </a:xfrm>
          <a:custGeom>
            <a:avLst/>
            <a:gdLst/>
            <a:ahLst/>
            <a:cxnLst/>
            <a:rect l="l" t="t" r="r" b="b"/>
            <a:pathLst>
              <a:path w="394335" h="394335">
                <a:moveTo>
                  <a:pt x="196999" y="0"/>
                </a:moveTo>
                <a:lnTo>
                  <a:pt x="151847" y="5206"/>
                </a:lnTo>
                <a:lnTo>
                  <a:pt x="110389" y="20033"/>
                </a:lnTo>
                <a:lnTo>
                  <a:pt x="73811" y="43297"/>
                </a:lnTo>
                <a:lnTo>
                  <a:pt x="43297" y="73811"/>
                </a:lnTo>
                <a:lnTo>
                  <a:pt x="20033" y="110389"/>
                </a:lnTo>
                <a:lnTo>
                  <a:pt x="5206" y="151847"/>
                </a:lnTo>
                <a:lnTo>
                  <a:pt x="0" y="196999"/>
                </a:lnTo>
                <a:lnTo>
                  <a:pt x="5206" y="242150"/>
                </a:lnTo>
                <a:lnTo>
                  <a:pt x="20033" y="283608"/>
                </a:lnTo>
                <a:lnTo>
                  <a:pt x="43297" y="320187"/>
                </a:lnTo>
                <a:lnTo>
                  <a:pt x="73811" y="350701"/>
                </a:lnTo>
                <a:lnTo>
                  <a:pt x="110389" y="373964"/>
                </a:lnTo>
                <a:lnTo>
                  <a:pt x="151847" y="388792"/>
                </a:lnTo>
                <a:lnTo>
                  <a:pt x="196999" y="393998"/>
                </a:lnTo>
                <a:lnTo>
                  <a:pt x="242150" y="388792"/>
                </a:lnTo>
                <a:lnTo>
                  <a:pt x="283608" y="373964"/>
                </a:lnTo>
                <a:lnTo>
                  <a:pt x="320187" y="350701"/>
                </a:lnTo>
                <a:lnTo>
                  <a:pt x="350701" y="320187"/>
                </a:lnTo>
                <a:lnTo>
                  <a:pt x="365470" y="296964"/>
                </a:lnTo>
                <a:lnTo>
                  <a:pt x="160424" y="296964"/>
                </a:lnTo>
                <a:lnTo>
                  <a:pt x="70709" y="207239"/>
                </a:lnTo>
                <a:lnTo>
                  <a:pt x="107274" y="170183"/>
                </a:lnTo>
                <a:lnTo>
                  <a:pt x="214056" y="170183"/>
                </a:lnTo>
                <a:lnTo>
                  <a:pt x="287205" y="97033"/>
                </a:lnTo>
                <a:lnTo>
                  <a:pt x="365470" y="97033"/>
                </a:lnTo>
                <a:lnTo>
                  <a:pt x="350701" y="73811"/>
                </a:lnTo>
                <a:lnTo>
                  <a:pt x="320187" y="43297"/>
                </a:lnTo>
                <a:lnTo>
                  <a:pt x="283608" y="20033"/>
                </a:lnTo>
                <a:lnTo>
                  <a:pt x="242150" y="5206"/>
                </a:lnTo>
                <a:lnTo>
                  <a:pt x="196999" y="0"/>
                </a:lnTo>
                <a:close/>
              </a:path>
              <a:path w="394335" h="394335">
                <a:moveTo>
                  <a:pt x="365470" y="97033"/>
                </a:moveTo>
                <a:lnTo>
                  <a:pt x="287205" y="97033"/>
                </a:lnTo>
                <a:lnTo>
                  <a:pt x="323780" y="134090"/>
                </a:lnTo>
                <a:lnTo>
                  <a:pt x="160424" y="296964"/>
                </a:lnTo>
                <a:lnTo>
                  <a:pt x="365470" y="296964"/>
                </a:lnTo>
                <a:lnTo>
                  <a:pt x="373964" y="283608"/>
                </a:lnTo>
                <a:lnTo>
                  <a:pt x="388792" y="242150"/>
                </a:lnTo>
                <a:lnTo>
                  <a:pt x="393998" y="196999"/>
                </a:lnTo>
                <a:lnTo>
                  <a:pt x="388792" y="151847"/>
                </a:lnTo>
                <a:lnTo>
                  <a:pt x="373964" y="110389"/>
                </a:lnTo>
                <a:lnTo>
                  <a:pt x="365470" y="97033"/>
                </a:lnTo>
                <a:close/>
              </a:path>
              <a:path w="394335" h="394335">
                <a:moveTo>
                  <a:pt x="214056" y="170183"/>
                </a:moveTo>
                <a:lnTo>
                  <a:pt x="107274" y="170183"/>
                </a:lnTo>
                <a:lnTo>
                  <a:pt x="160424" y="223815"/>
                </a:lnTo>
                <a:lnTo>
                  <a:pt x="214056" y="170183"/>
                </a:lnTo>
                <a:close/>
              </a:path>
            </a:pathLst>
          </a:custGeom>
          <a:solidFill>
            <a:srgbClr val="00FFFF"/>
          </a:solidFill>
        </p:spPr>
        <p:txBody>
          <a:bodyPr wrap="square" lIns="0" tIns="0" rIns="0" bIns="0" rtlCol="0"/>
          <a:lstStyle/>
          <a:p>
            <a:endParaRPr/>
          </a:p>
        </p:txBody>
      </p:sp>
      <p:sp>
        <p:nvSpPr>
          <p:cNvPr id="11" name="object 11"/>
          <p:cNvSpPr/>
          <p:nvPr/>
        </p:nvSpPr>
        <p:spPr>
          <a:xfrm>
            <a:off x="3002526" y="4958475"/>
            <a:ext cx="394335" cy="394335"/>
          </a:xfrm>
          <a:custGeom>
            <a:avLst/>
            <a:gdLst/>
            <a:ahLst/>
            <a:cxnLst/>
            <a:rect l="l" t="t" r="r" b="b"/>
            <a:pathLst>
              <a:path w="394335" h="394335">
                <a:moveTo>
                  <a:pt x="196999" y="0"/>
                </a:moveTo>
                <a:lnTo>
                  <a:pt x="151847" y="5206"/>
                </a:lnTo>
                <a:lnTo>
                  <a:pt x="110389" y="20033"/>
                </a:lnTo>
                <a:lnTo>
                  <a:pt x="73811" y="43297"/>
                </a:lnTo>
                <a:lnTo>
                  <a:pt x="43297" y="73811"/>
                </a:lnTo>
                <a:lnTo>
                  <a:pt x="20033" y="110389"/>
                </a:lnTo>
                <a:lnTo>
                  <a:pt x="5206" y="151847"/>
                </a:lnTo>
                <a:lnTo>
                  <a:pt x="0" y="196999"/>
                </a:lnTo>
                <a:lnTo>
                  <a:pt x="5206" y="242150"/>
                </a:lnTo>
                <a:lnTo>
                  <a:pt x="20033" y="283608"/>
                </a:lnTo>
                <a:lnTo>
                  <a:pt x="43297" y="320187"/>
                </a:lnTo>
                <a:lnTo>
                  <a:pt x="73811" y="350701"/>
                </a:lnTo>
                <a:lnTo>
                  <a:pt x="110389" y="373964"/>
                </a:lnTo>
                <a:lnTo>
                  <a:pt x="151847" y="388792"/>
                </a:lnTo>
                <a:lnTo>
                  <a:pt x="196999" y="393998"/>
                </a:lnTo>
                <a:lnTo>
                  <a:pt x="242150" y="388792"/>
                </a:lnTo>
                <a:lnTo>
                  <a:pt x="283608" y="373964"/>
                </a:lnTo>
                <a:lnTo>
                  <a:pt x="320187" y="350701"/>
                </a:lnTo>
                <a:lnTo>
                  <a:pt x="350701" y="320187"/>
                </a:lnTo>
                <a:lnTo>
                  <a:pt x="365470" y="296964"/>
                </a:lnTo>
                <a:lnTo>
                  <a:pt x="160424" y="296964"/>
                </a:lnTo>
                <a:lnTo>
                  <a:pt x="70709" y="207239"/>
                </a:lnTo>
                <a:lnTo>
                  <a:pt x="107274" y="170183"/>
                </a:lnTo>
                <a:lnTo>
                  <a:pt x="214056" y="170183"/>
                </a:lnTo>
                <a:lnTo>
                  <a:pt x="287205" y="97033"/>
                </a:lnTo>
                <a:lnTo>
                  <a:pt x="365470" y="97033"/>
                </a:lnTo>
                <a:lnTo>
                  <a:pt x="350701" y="73811"/>
                </a:lnTo>
                <a:lnTo>
                  <a:pt x="320187" y="43297"/>
                </a:lnTo>
                <a:lnTo>
                  <a:pt x="283608" y="20033"/>
                </a:lnTo>
                <a:lnTo>
                  <a:pt x="242150" y="5206"/>
                </a:lnTo>
                <a:lnTo>
                  <a:pt x="196999" y="0"/>
                </a:lnTo>
                <a:close/>
              </a:path>
              <a:path w="394335" h="394335">
                <a:moveTo>
                  <a:pt x="365470" y="97033"/>
                </a:moveTo>
                <a:lnTo>
                  <a:pt x="287205" y="97033"/>
                </a:lnTo>
                <a:lnTo>
                  <a:pt x="323780" y="134090"/>
                </a:lnTo>
                <a:lnTo>
                  <a:pt x="160424" y="296964"/>
                </a:lnTo>
                <a:lnTo>
                  <a:pt x="365470" y="296964"/>
                </a:lnTo>
                <a:lnTo>
                  <a:pt x="373964" y="283608"/>
                </a:lnTo>
                <a:lnTo>
                  <a:pt x="388792" y="242150"/>
                </a:lnTo>
                <a:lnTo>
                  <a:pt x="393998" y="196999"/>
                </a:lnTo>
                <a:lnTo>
                  <a:pt x="388792" y="151847"/>
                </a:lnTo>
                <a:lnTo>
                  <a:pt x="373964" y="110389"/>
                </a:lnTo>
                <a:lnTo>
                  <a:pt x="365470" y="97033"/>
                </a:lnTo>
                <a:close/>
              </a:path>
              <a:path w="394335" h="394335">
                <a:moveTo>
                  <a:pt x="214056" y="170183"/>
                </a:moveTo>
                <a:lnTo>
                  <a:pt x="107274" y="170183"/>
                </a:lnTo>
                <a:lnTo>
                  <a:pt x="160424" y="223815"/>
                </a:lnTo>
                <a:lnTo>
                  <a:pt x="214056" y="170183"/>
                </a:lnTo>
                <a:close/>
              </a:path>
            </a:pathLst>
          </a:custGeom>
          <a:solidFill>
            <a:srgbClr val="00FFFF"/>
          </a:solidFill>
        </p:spPr>
        <p:txBody>
          <a:bodyPr wrap="square" lIns="0" tIns="0" rIns="0" bIns="0" rtlCol="0"/>
          <a:lstStyle/>
          <a:p>
            <a:endParaRPr/>
          </a:p>
        </p:txBody>
      </p:sp>
      <p:sp>
        <p:nvSpPr>
          <p:cNvPr id="12" name="object 12"/>
          <p:cNvSpPr/>
          <p:nvPr/>
        </p:nvSpPr>
        <p:spPr>
          <a:xfrm>
            <a:off x="3002526" y="6953687"/>
            <a:ext cx="394335" cy="394335"/>
          </a:xfrm>
          <a:custGeom>
            <a:avLst/>
            <a:gdLst/>
            <a:ahLst/>
            <a:cxnLst/>
            <a:rect l="l" t="t" r="r" b="b"/>
            <a:pathLst>
              <a:path w="394335" h="394334">
                <a:moveTo>
                  <a:pt x="196999" y="0"/>
                </a:moveTo>
                <a:lnTo>
                  <a:pt x="151847" y="5206"/>
                </a:lnTo>
                <a:lnTo>
                  <a:pt x="110389" y="20033"/>
                </a:lnTo>
                <a:lnTo>
                  <a:pt x="73811" y="43297"/>
                </a:lnTo>
                <a:lnTo>
                  <a:pt x="43297" y="73811"/>
                </a:lnTo>
                <a:lnTo>
                  <a:pt x="20033" y="110389"/>
                </a:lnTo>
                <a:lnTo>
                  <a:pt x="5206" y="151847"/>
                </a:lnTo>
                <a:lnTo>
                  <a:pt x="0" y="196999"/>
                </a:lnTo>
                <a:lnTo>
                  <a:pt x="5206" y="242150"/>
                </a:lnTo>
                <a:lnTo>
                  <a:pt x="20033" y="283608"/>
                </a:lnTo>
                <a:lnTo>
                  <a:pt x="43297" y="320187"/>
                </a:lnTo>
                <a:lnTo>
                  <a:pt x="73811" y="350701"/>
                </a:lnTo>
                <a:lnTo>
                  <a:pt x="110389" y="373964"/>
                </a:lnTo>
                <a:lnTo>
                  <a:pt x="151847" y="388792"/>
                </a:lnTo>
                <a:lnTo>
                  <a:pt x="196999" y="393998"/>
                </a:lnTo>
                <a:lnTo>
                  <a:pt x="242150" y="388792"/>
                </a:lnTo>
                <a:lnTo>
                  <a:pt x="283608" y="373964"/>
                </a:lnTo>
                <a:lnTo>
                  <a:pt x="320187" y="350701"/>
                </a:lnTo>
                <a:lnTo>
                  <a:pt x="350701" y="320187"/>
                </a:lnTo>
                <a:lnTo>
                  <a:pt x="365470" y="296964"/>
                </a:lnTo>
                <a:lnTo>
                  <a:pt x="160424" y="296964"/>
                </a:lnTo>
                <a:lnTo>
                  <a:pt x="70709" y="207239"/>
                </a:lnTo>
                <a:lnTo>
                  <a:pt x="107274" y="170183"/>
                </a:lnTo>
                <a:lnTo>
                  <a:pt x="214056" y="170183"/>
                </a:lnTo>
                <a:lnTo>
                  <a:pt x="287205" y="97033"/>
                </a:lnTo>
                <a:lnTo>
                  <a:pt x="365470" y="97033"/>
                </a:lnTo>
                <a:lnTo>
                  <a:pt x="350701" y="73811"/>
                </a:lnTo>
                <a:lnTo>
                  <a:pt x="320187" y="43297"/>
                </a:lnTo>
                <a:lnTo>
                  <a:pt x="283608" y="20033"/>
                </a:lnTo>
                <a:lnTo>
                  <a:pt x="242150" y="5206"/>
                </a:lnTo>
                <a:lnTo>
                  <a:pt x="196999" y="0"/>
                </a:lnTo>
                <a:close/>
              </a:path>
              <a:path w="394335" h="394334">
                <a:moveTo>
                  <a:pt x="365470" y="97033"/>
                </a:moveTo>
                <a:lnTo>
                  <a:pt x="287205" y="97033"/>
                </a:lnTo>
                <a:lnTo>
                  <a:pt x="323780" y="134090"/>
                </a:lnTo>
                <a:lnTo>
                  <a:pt x="160424" y="296964"/>
                </a:lnTo>
                <a:lnTo>
                  <a:pt x="365470" y="296964"/>
                </a:lnTo>
                <a:lnTo>
                  <a:pt x="373964" y="283608"/>
                </a:lnTo>
                <a:lnTo>
                  <a:pt x="388792" y="242150"/>
                </a:lnTo>
                <a:lnTo>
                  <a:pt x="393998" y="196999"/>
                </a:lnTo>
                <a:lnTo>
                  <a:pt x="388792" y="151847"/>
                </a:lnTo>
                <a:lnTo>
                  <a:pt x="373964" y="110389"/>
                </a:lnTo>
                <a:lnTo>
                  <a:pt x="365470" y="97033"/>
                </a:lnTo>
                <a:close/>
              </a:path>
              <a:path w="394335" h="394334">
                <a:moveTo>
                  <a:pt x="214056" y="170183"/>
                </a:moveTo>
                <a:lnTo>
                  <a:pt x="107274" y="170183"/>
                </a:lnTo>
                <a:lnTo>
                  <a:pt x="160424" y="223815"/>
                </a:lnTo>
                <a:lnTo>
                  <a:pt x="214056" y="170183"/>
                </a:lnTo>
                <a:close/>
              </a:path>
            </a:pathLst>
          </a:custGeom>
          <a:solidFill>
            <a:srgbClr val="00FFFF"/>
          </a:solidFill>
        </p:spPr>
        <p:txBody>
          <a:bodyPr wrap="square" lIns="0" tIns="0" rIns="0" bIns="0" rtlCol="0"/>
          <a:lstStyle/>
          <a:p>
            <a:endParaRPr/>
          </a:p>
        </p:txBody>
      </p:sp>
      <p:sp>
        <p:nvSpPr>
          <p:cNvPr id="13" name="object 13"/>
          <p:cNvSpPr/>
          <p:nvPr/>
        </p:nvSpPr>
        <p:spPr>
          <a:xfrm>
            <a:off x="3002526" y="3960869"/>
            <a:ext cx="394335" cy="394335"/>
          </a:xfrm>
          <a:custGeom>
            <a:avLst/>
            <a:gdLst/>
            <a:ahLst/>
            <a:cxnLst/>
            <a:rect l="l" t="t" r="r" b="b"/>
            <a:pathLst>
              <a:path w="394335" h="394335">
                <a:moveTo>
                  <a:pt x="196999" y="0"/>
                </a:moveTo>
                <a:lnTo>
                  <a:pt x="151847" y="5206"/>
                </a:lnTo>
                <a:lnTo>
                  <a:pt x="110389" y="20033"/>
                </a:lnTo>
                <a:lnTo>
                  <a:pt x="73811" y="43297"/>
                </a:lnTo>
                <a:lnTo>
                  <a:pt x="43297" y="73811"/>
                </a:lnTo>
                <a:lnTo>
                  <a:pt x="20033" y="110389"/>
                </a:lnTo>
                <a:lnTo>
                  <a:pt x="5206" y="151847"/>
                </a:lnTo>
                <a:lnTo>
                  <a:pt x="0" y="196999"/>
                </a:lnTo>
                <a:lnTo>
                  <a:pt x="5206" y="242150"/>
                </a:lnTo>
                <a:lnTo>
                  <a:pt x="20033" y="283608"/>
                </a:lnTo>
                <a:lnTo>
                  <a:pt x="43297" y="320187"/>
                </a:lnTo>
                <a:lnTo>
                  <a:pt x="73811" y="350701"/>
                </a:lnTo>
                <a:lnTo>
                  <a:pt x="110389" y="373964"/>
                </a:lnTo>
                <a:lnTo>
                  <a:pt x="151847" y="388792"/>
                </a:lnTo>
                <a:lnTo>
                  <a:pt x="196999" y="393998"/>
                </a:lnTo>
                <a:lnTo>
                  <a:pt x="242150" y="388792"/>
                </a:lnTo>
                <a:lnTo>
                  <a:pt x="283608" y="373964"/>
                </a:lnTo>
                <a:lnTo>
                  <a:pt x="320187" y="350701"/>
                </a:lnTo>
                <a:lnTo>
                  <a:pt x="350701" y="320187"/>
                </a:lnTo>
                <a:lnTo>
                  <a:pt x="365470" y="296964"/>
                </a:lnTo>
                <a:lnTo>
                  <a:pt x="160424" y="296964"/>
                </a:lnTo>
                <a:lnTo>
                  <a:pt x="70709" y="207239"/>
                </a:lnTo>
                <a:lnTo>
                  <a:pt x="107274" y="170183"/>
                </a:lnTo>
                <a:lnTo>
                  <a:pt x="214056" y="170183"/>
                </a:lnTo>
                <a:lnTo>
                  <a:pt x="287205" y="97033"/>
                </a:lnTo>
                <a:lnTo>
                  <a:pt x="365470" y="97033"/>
                </a:lnTo>
                <a:lnTo>
                  <a:pt x="350701" y="73811"/>
                </a:lnTo>
                <a:lnTo>
                  <a:pt x="320187" y="43297"/>
                </a:lnTo>
                <a:lnTo>
                  <a:pt x="283608" y="20033"/>
                </a:lnTo>
                <a:lnTo>
                  <a:pt x="242150" y="5206"/>
                </a:lnTo>
                <a:lnTo>
                  <a:pt x="196999" y="0"/>
                </a:lnTo>
                <a:close/>
              </a:path>
              <a:path w="394335" h="394335">
                <a:moveTo>
                  <a:pt x="365470" y="97033"/>
                </a:moveTo>
                <a:lnTo>
                  <a:pt x="287205" y="97033"/>
                </a:lnTo>
                <a:lnTo>
                  <a:pt x="323780" y="134090"/>
                </a:lnTo>
                <a:lnTo>
                  <a:pt x="160424" y="296964"/>
                </a:lnTo>
                <a:lnTo>
                  <a:pt x="365470" y="296964"/>
                </a:lnTo>
                <a:lnTo>
                  <a:pt x="373964" y="283608"/>
                </a:lnTo>
                <a:lnTo>
                  <a:pt x="388792" y="242150"/>
                </a:lnTo>
                <a:lnTo>
                  <a:pt x="393998" y="196999"/>
                </a:lnTo>
                <a:lnTo>
                  <a:pt x="388792" y="151847"/>
                </a:lnTo>
                <a:lnTo>
                  <a:pt x="373964" y="110389"/>
                </a:lnTo>
                <a:lnTo>
                  <a:pt x="365470" y="97033"/>
                </a:lnTo>
                <a:close/>
              </a:path>
              <a:path w="394335" h="394335">
                <a:moveTo>
                  <a:pt x="214056" y="170183"/>
                </a:moveTo>
                <a:lnTo>
                  <a:pt x="107274" y="170183"/>
                </a:lnTo>
                <a:lnTo>
                  <a:pt x="160424" y="223815"/>
                </a:lnTo>
                <a:lnTo>
                  <a:pt x="214056" y="170183"/>
                </a:lnTo>
                <a:close/>
              </a:path>
            </a:pathLst>
          </a:custGeom>
          <a:solidFill>
            <a:srgbClr val="00FFFF"/>
          </a:solidFill>
        </p:spPr>
        <p:txBody>
          <a:bodyPr wrap="square" lIns="0" tIns="0" rIns="0" bIns="0" rtlCol="0"/>
          <a:lstStyle/>
          <a:p>
            <a:endParaRPr/>
          </a:p>
        </p:txBody>
      </p:sp>
      <p:sp>
        <p:nvSpPr>
          <p:cNvPr id="14" name="object 14"/>
          <p:cNvSpPr/>
          <p:nvPr/>
        </p:nvSpPr>
        <p:spPr>
          <a:xfrm>
            <a:off x="3002526" y="5956082"/>
            <a:ext cx="394335" cy="394335"/>
          </a:xfrm>
          <a:custGeom>
            <a:avLst/>
            <a:gdLst/>
            <a:ahLst/>
            <a:cxnLst/>
            <a:rect l="l" t="t" r="r" b="b"/>
            <a:pathLst>
              <a:path w="394335" h="394335">
                <a:moveTo>
                  <a:pt x="196999" y="0"/>
                </a:moveTo>
                <a:lnTo>
                  <a:pt x="151847" y="5206"/>
                </a:lnTo>
                <a:lnTo>
                  <a:pt x="110389" y="20033"/>
                </a:lnTo>
                <a:lnTo>
                  <a:pt x="73811" y="43297"/>
                </a:lnTo>
                <a:lnTo>
                  <a:pt x="43297" y="73811"/>
                </a:lnTo>
                <a:lnTo>
                  <a:pt x="20033" y="110389"/>
                </a:lnTo>
                <a:lnTo>
                  <a:pt x="5206" y="151847"/>
                </a:lnTo>
                <a:lnTo>
                  <a:pt x="0" y="196999"/>
                </a:lnTo>
                <a:lnTo>
                  <a:pt x="5206" y="242150"/>
                </a:lnTo>
                <a:lnTo>
                  <a:pt x="20033" y="283608"/>
                </a:lnTo>
                <a:lnTo>
                  <a:pt x="43297" y="320187"/>
                </a:lnTo>
                <a:lnTo>
                  <a:pt x="73811" y="350701"/>
                </a:lnTo>
                <a:lnTo>
                  <a:pt x="110389" y="373964"/>
                </a:lnTo>
                <a:lnTo>
                  <a:pt x="151847" y="388792"/>
                </a:lnTo>
                <a:lnTo>
                  <a:pt x="196999" y="393998"/>
                </a:lnTo>
                <a:lnTo>
                  <a:pt x="242150" y="388792"/>
                </a:lnTo>
                <a:lnTo>
                  <a:pt x="283608" y="373964"/>
                </a:lnTo>
                <a:lnTo>
                  <a:pt x="320187" y="350701"/>
                </a:lnTo>
                <a:lnTo>
                  <a:pt x="350701" y="320187"/>
                </a:lnTo>
                <a:lnTo>
                  <a:pt x="365470" y="296964"/>
                </a:lnTo>
                <a:lnTo>
                  <a:pt x="160424" y="296964"/>
                </a:lnTo>
                <a:lnTo>
                  <a:pt x="70709" y="207239"/>
                </a:lnTo>
                <a:lnTo>
                  <a:pt x="107274" y="170183"/>
                </a:lnTo>
                <a:lnTo>
                  <a:pt x="214056" y="170183"/>
                </a:lnTo>
                <a:lnTo>
                  <a:pt x="287205" y="97033"/>
                </a:lnTo>
                <a:lnTo>
                  <a:pt x="365470" y="97033"/>
                </a:lnTo>
                <a:lnTo>
                  <a:pt x="350701" y="73811"/>
                </a:lnTo>
                <a:lnTo>
                  <a:pt x="320187" y="43297"/>
                </a:lnTo>
                <a:lnTo>
                  <a:pt x="283608" y="20033"/>
                </a:lnTo>
                <a:lnTo>
                  <a:pt x="242150" y="5206"/>
                </a:lnTo>
                <a:lnTo>
                  <a:pt x="196999" y="0"/>
                </a:lnTo>
                <a:close/>
              </a:path>
              <a:path w="394335" h="394335">
                <a:moveTo>
                  <a:pt x="365470" y="97033"/>
                </a:moveTo>
                <a:lnTo>
                  <a:pt x="287205" y="97033"/>
                </a:lnTo>
                <a:lnTo>
                  <a:pt x="323780" y="134090"/>
                </a:lnTo>
                <a:lnTo>
                  <a:pt x="160424" y="296964"/>
                </a:lnTo>
                <a:lnTo>
                  <a:pt x="365470" y="296964"/>
                </a:lnTo>
                <a:lnTo>
                  <a:pt x="373964" y="283608"/>
                </a:lnTo>
                <a:lnTo>
                  <a:pt x="388792" y="242150"/>
                </a:lnTo>
                <a:lnTo>
                  <a:pt x="393998" y="196999"/>
                </a:lnTo>
                <a:lnTo>
                  <a:pt x="388792" y="151847"/>
                </a:lnTo>
                <a:lnTo>
                  <a:pt x="373964" y="110389"/>
                </a:lnTo>
                <a:lnTo>
                  <a:pt x="365470" y="97033"/>
                </a:lnTo>
                <a:close/>
              </a:path>
              <a:path w="394335" h="394335">
                <a:moveTo>
                  <a:pt x="214056" y="170183"/>
                </a:moveTo>
                <a:lnTo>
                  <a:pt x="107274" y="170183"/>
                </a:lnTo>
                <a:lnTo>
                  <a:pt x="160424" y="223815"/>
                </a:lnTo>
                <a:lnTo>
                  <a:pt x="214056" y="170183"/>
                </a:lnTo>
                <a:close/>
              </a:path>
            </a:pathLst>
          </a:custGeom>
          <a:solidFill>
            <a:srgbClr val="00FFFF"/>
          </a:solidFill>
        </p:spPr>
        <p:txBody>
          <a:bodyPr wrap="square" lIns="0" tIns="0" rIns="0" bIns="0" rtlCol="0"/>
          <a:lstStyle/>
          <a:p>
            <a:endParaRPr/>
          </a:p>
        </p:txBody>
      </p:sp>
      <p:sp>
        <p:nvSpPr>
          <p:cNvPr id="15" name="object 15"/>
          <p:cNvSpPr/>
          <p:nvPr/>
        </p:nvSpPr>
        <p:spPr>
          <a:xfrm>
            <a:off x="3002526" y="7951292"/>
            <a:ext cx="394335" cy="394335"/>
          </a:xfrm>
          <a:custGeom>
            <a:avLst/>
            <a:gdLst/>
            <a:ahLst/>
            <a:cxnLst/>
            <a:rect l="l" t="t" r="r" b="b"/>
            <a:pathLst>
              <a:path w="394335" h="394334">
                <a:moveTo>
                  <a:pt x="196999" y="0"/>
                </a:moveTo>
                <a:lnTo>
                  <a:pt x="151847" y="5206"/>
                </a:lnTo>
                <a:lnTo>
                  <a:pt x="110389" y="20033"/>
                </a:lnTo>
                <a:lnTo>
                  <a:pt x="73811" y="43297"/>
                </a:lnTo>
                <a:lnTo>
                  <a:pt x="43297" y="73811"/>
                </a:lnTo>
                <a:lnTo>
                  <a:pt x="20033" y="110389"/>
                </a:lnTo>
                <a:lnTo>
                  <a:pt x="5206" y="151847"/>
                </a:lnTo>
                <a:lnTo>
                  <a:pt x="0" y="196999"/>
                </a:lnTo>
                <a:lnTo>
                  <a:pt x="5206" y="242150"/>
                </a:lnTo>
                <a:lnTo>
                  <a:pt x="20033" y="283608"/>
                </a:lnTo>
                <a:lnTo>
                  <a:pt x="43297" y="320187"/>
                </a:lnTo>
                <a:lnTo>
                  <a:pt x="73811" y="350701"/>
                </a:lnTo>
                <a:lnTo>
                  <a:pt x="110389" y="373964"/>
                </a:lnTo>
                <a:lnTo>
                  <a:pt x="151847" y="388792"/>
                </a:lnTo>
                <a:lnTo>
                  <a:pt x="196999" y="393998"/>
                </a:lnTo>
                <a:lnTo>
                  <a:pt x="242150" y="388792"/>
                </a:lnTo>
                <a:lnTo>
                  <a:pt x="283608" y="373964"/>
                </a:lnTo>
                <a:lnTo>
                  <a:pt x="320187" y="350701"/>
                </a:lnTo>
                <a:lnTo>
                  <a:pt x="350701" y="320187"/>
                </a:lnTo>
                <a:lnTo>
                  <a:pt x="365470" y="296964"/>
                </a:lnTo>
                <a:lnTo>
                  <a:pt x="160424" y="296964"/>
                </a:lnTo>
                <a:lnTo>
                  <a:pt x="70709" y="207239"/>
                </a:lnTo>
                <a:lnTo>
                  <a:pt x="107274" y="170183"/>
                </a:lnTo>
                <a:lnTo>
                  <a:pt x="214056" y="170183"/>
                </a:lnTo>
                <a:lnTo>
                  <a:pt x="287205" y="97033"/>
                </a:lnTo>
                <a:lnTo>
                  <a:pt x="365470" y="97033"/>
                </a:lnTo>
                <a:lnTo>
                  <a:pt x="350701" y="73811"/>
                </a:lnTo>
                <a:lnTo>
                  <a:pt x="320187" y="43297"/>
                </a:lnTo>
                <a:lnTo>
                  <a:pt x="283608" y="20033"/>
                </a:lnTo>
                <a:lnTo>
                  <a:pt x="242150" y="5206"/>
                </a:lnTo>
                <a:lnTo>
                  <a:pt x="196999" y="0"/>
                </a:lnTo>
                <a:close/>
              </a:path>
              <a:path w="394335" h="394334">
                <a:moveTo>
                  <a:pt x="365470" y="97033"/>
                </a:moveTo>
                <a:lnTo>
                  <a:pt x="287205" y="97033"/>
                </a:lnTo>
                <a:lnTo>
                  <a:pt x="323780" y="134090"/>
                </a:lnTo>
                <a:lnTo>
                  <a:pt x="160424" y="296964"/>
                </a:lnTo>
                <a:lnTo>
                  <a:pt x="365470" y="296964"/>
                </a:lnTo>
                <a:lnTo>
                  <a:pt x="373964" y="283608"/>
                </a:lnTo>
                <a:lnTo>
                  <a:pt x="388792" y="242150"/>
                </a:lnTo>
                <a:lnTo>
                  <a:pt x="393998" y="196999"/>
                </a:lnTo>
                <a:lnTo>
                  <a:pt x="388792" y="151847"/>
                </a:lnTo>
                <a:lnTo>
                  <a:pt x="373964" y="110389"/>
                </a:lnTo>
                <a:lnTo>
                  <a:pt x="365470" y="97033"/>
                </a:lnTo>
                <a:close/>
              </a:path>
              <a:path w="394335" h="394334">
                <a:moveTo>
                  <a:pt x="214056" y="170183"/>
                </a:moveTo>
                <a:lnTo>
                  <a:pt x="107274" y="170183"/>
                </a:lnTo>
                <a:lnTo>
                  <a:pt x="160424" y="223815"/>
                </a:lnTo>
                <a:lnTo>
                  <a:pt x="214056" y="170183"/>
                </a:lnTo>
                <a:close/>
              </a:path>
            </a:pathLst>
          </a:custGeom>
          <a:solidFill>
            <a:srgbClr val="00FFFF"/>
          </a:solidFill>
        </p:spPr>
        <p:txBody>
          <a:bodyPr wrap="square" lIns="0" tIns="0" rIns="0" bIns="0" rtlCol="0"/>
          <a:lstStyle/>
          <a:p>
            <a:endParaRPr/>
          </a:p>
        </p:txBody>
      </p:sp>
      <p:grpSp>
        <p:nvGrpSpPr>
          <p:cNvPr id="16" name="object 16"/>
          <p:cNvGrpSpPr/>
          <p:nvPr/>
        </p:nvGrpSpPr>
        <p:grpSpPr>
          <a:xfrm>
            <a:off x="9592947" y="10701398"/>
            <a:ext cx="920115" cy="156210"/>
            <a:chOff x="9592947" y="10701398"/>
            <a:chExt cx="920115" cy="156210"/>
          </a:xfrm>
        </p:grpSpPr>
        <p:sp>
          <p:nvSpPr>
            <p:cNvPr id="17" name="object 17"/>
            <p:cNvSpPr/>
            <p:nvPr/>
          </p:nvSpPr>
          <p:spPr>
            <a:xfrm>
              <a:off x="10171722" y="10701407"/>
              <a:ext cx="341630" cy="156210"/>
            </a:xfrm>
            <a:custGeom>
              <a:avLst/>
              <a:gdLst/>
              <a:ahLst/>
              <a:cxnLst/>
              <a:rect l="l" t="t" r="r" b="b"/>
              <a:pathLst>
                <a:path w="341629" h="156209">
                  <a:moveTo>
                    <a:pt x="132194" y="87998"/>
                  </a:moveTo>
                  <a:lnTo>
                    <a:pt x="131584" y="80010"/>
                  </a:lnTo>
                  <a:lnTo>
                    <a:pt x="129654" y="72859"/>
                  </a:lnTo>
                  <a:lnTo>
                    <a:pt x="87833" y="53746"/>
                  </a:lnTo>
                  <a:lnTo>
                    <a:pt x="82219" y="53098"/>
                  </a:lnTo>
                  <a:lnTo>
                    <a:pt x="36537" y="55714"/>
                  </a:lnTo>
                  <a:lnTo>
                    <a:pt x="1765" y="85902"/>
                  </a:lnTo>
                  <a:lnTo>
                    <a:pt x="0" y="106692"/>
                  </a:lnTo>
                  <a:lnTo>
                    <a:pt x="1219" y="118465"/>
                  </a:lnTo>
                  <a:lnTo>
                    <a:pt x="37007" y="146570"/>
                  </a:lnTo>
                  <a:lnTo>
                    <a:pt x="106159" y="147116"/>
                  </a:lnTo>
                  <a:lnTo>
                    <a:pt x="106159" y="133985"/>
                  </a:lnTo>
                  <a:lnTo>
                    <a:pt x="46799" y="133985"/>
                  </a:lnTo>
                  <a:lnTo>
                    <a:pt x="41795" y="133692"/>
                  </a:lnTo>
                  <a:lnTo>
                    <a:pt x="19697" y="98882"/>
                  </a:lnTo>
                  <a:lnTo>
                    <a:pt x="20142" y="92621"/>
                  </a:lnTo>
                  <a:lnTo>
                    <a:pt x="50292" y="67449"/>
                  </a:lnTo>
                  <a:lnTo>
                    <a:pt x="61036" y="66395"/>
                  </a:lnTo>
                  <a:lnTo>
                    <a:pt x="79489" y="66497"/>
                  </a:lnTo>
                  <a:lnTo>
                    <a:pt x="112395" y="86753"/>
                  </a:lnTo>
                  <a:lnTo>
                    <a:pt x="112572" y="88861"/>
                  </a:lnTo>
                  <a:lnTo>
                    <a:pt x="112572" y="147358"/>
                  </a:lnTo>
                  <a:lnTo>
                    <a:pt x="132194" y="147358"/>
                  </a:lnTo>
                  <a:lnTo>
                    <a:pt x="132194" y="87998"/>
                  </a:lnTo>
                  <a:close/>
                </a:path>
                <a:path w="341629" h="156209">
                  <a:moveTo>
                    <a:pt x="170345" y="66611"/>
                  </a:moveTo>
                  <a:lnTo>
                    <a:pt x="151168" y="33845"/>
                  </a:lnTo>
                  <a:lnTo>
                    <a:pt x="150799" y="33845"/>
                  </a:lnTo>
                  <a:lnTo>
                    <a:pt x="153873" y="41490"/>
                  </a:lnTo>
                  <a:lnTo>
                    <a:pt x="155917" y="48056"/>
                  </a:lnTo>
                  <a:lnTo>
                    <a:pt x="157429" y="54927"/>
                  </a:lnTo>
                  <a:lnTo>
                    <a:pt x="158280" y="62064"/>
                  </a:lnTo>
                  <a:lnTo>
                    <a:pt x="158407" y="63817"/>
                  </a:lnTo>
                  <a:lnTo>
                    <a:pt x="158737" y="66281"/>
                  </a:lnTo>
                  <a:lnTo>
                    <a:pt x="160947" y="74803"/>
                  </a:lnTo>
                  <a:lnTo>
                    <a:pt x="162344" y="82321"/>
                  </a:lnTo>
                  <a:lnTo>
                    <a:pt x="163499" y="91173"/>
                  </a:lnTo>
                  <a:lnTo>
                    <a:pt x="164020" y="91173"/>
                  </a:lnTo>
                  <a:lnTo>
                    <a:pt x="167068" y="82372"/>
                  </a:lnTo>
                  <a:lnTo>
                    <a:pt x="168948" y="75006"/>
                  </a:lnTo>
                  <a:lnTo>
                    <a:pt x="170129" y="67881"/>
                  </a:lnTo>
                  <a:lnTo>
                    <a:pt x="170345" y="66611"/>
                  </a:lnTo>
                  <a:close/>
                </a:path>
                <a:path w="341629" h="156209">
                  <a:moveTo>
                    <a:pt x="170421" y="34353"/>
                  </a:moveTo>
                  <a:lnTo>
                    <a:pt x="144449" y="6451"/>
                  </a:lnTo>
                  <a:lnTo>
                    <a:pt x="103047" y="0"/>
                  </a:lnTo>
                  <a:lnTo>
                    <a:pt x="99796" y="190"/>
                  </a:lnTo>
                  <a:lnTo>
                    <a:pt x="98425" y="431"/>
                  </a:lnTo>
                  <a:lnTo>
                    <a:pt x="99961" y="368"/>
                  </a:lnTo>
                  <a:lnTo>
                    <a:pt x="110540" y="1498"/>
                  </a:lnTo>
                  <a:lnTo>
                    <a:pt x="127330" y="6172"/>
                  </a:lnTo>
                  <a:lnTo>
                    <a:pt x="147167" y="15786"/>
                  </a:lnTo>
                  <a:lnTo>
                    <a:pt x="166954" y="31750"/>
                  </a:lnTo>
                  <a:lnTo>
                    <a:pt x="168859" y="33743"/>
                  </a:lnTo>
                  <a:lnTo>
                    <a:pt x="170421" y="34353"/>
                  </a:lnTo>
                  <a:close/>
                </a:path>
                <a:path w="341629" h="156209">
                  <a:moveTo>
                    <a:pt x="172059" y="53086"/>
                  </a:moveTo>
                  <a:lnTo>
                    <a:pt x="151193" y="20548"/>
                  </a:lnTo>
                  <a:lnTo>
                    <a:pt x="130200" y="8966"/>
                  </a:lnTo>
                  <a:lnTo>
                    <a:pt x="137998" y="14173"/>
                  </a:lnTo>
                  <a:lnTo>
                    <a:pt x="143586" y="19685"/>
                  </a:lnTo>
                  <a:lnTo>
                    <a:pt x="148717" y="28079"/>
                  </a:lnTo>
                  <a:lnTo>
                    <a:pt x="150329" y="30264"/>
                  </a:lnTo>
                  <a:lnTo>
                    <a:pt x="156514" y="37960"/>
                  </a:lnTo>
                  <a:lnTo>
                    <a:pt x="161163" y="44653"/>
                  </a:lnTo>
                  <a:lnTo>
                    <a:pt x="165493" y="51701"/>
                  </a:lnTo>
                  <a:lnTo>
                    <a:pt x="170421" y="60807"/>
                  </a:lnTo>
                  <a:lnTo>
                    <a:pt x="171272" y="61264"/>
                  </a:lnTo>
                  <a:lnTo>
                    <a:pt x="172059" y="53086"/>
                  </a:lnTo>
                  <a:close/>
                </a:path>
                <a:path w="341629" h="156209">
                  <a:moveTo>
                    <a:pt x="185915" y="108000"/>
                  </a:moveTo>
                  <a:lnTo>
                    <a:pt x="173469" y="72999"/>
                  </a:lnTo>
                  <a:lnTo>
                    <a:pt x="171246" y="81064"/>
                  </a:lnTo>
                  <a:lnTo>
                    <a:pt x="168770" y="88036"/>
                  </a:lnTo>
                  <a:lnTo>
                    <a:pt x="165176" y="96393"/>
                  </a:lnTo>
                  <a:lnTo>
                    <a:pt x="164807" y="98513"/>
                  </a:lnTo>
                  <a:lnTo>
                    <a:pt x="165569" y="107467"/>
                  </a:lnTo>
                  <a:lnTo>
                    <a:pt x="166039" y="123355"/>
                  </a:lnTo>
                  <a:lnTo>
                    <a:pt x="166839" y="123799"/>
                  </a:lnTo>
                  <a:lnTo>
                    <a:pt x="173189" y="118948"/>
                  </a:lnTo>
                  <a:lnTo>
                    <a:pt x="178714" y="114858"/>
                  </a:lnTo>
                  <a:lnTo>
                    <a:pt x="185521" y="110058"/>
                  </a:lnTo>
                  <a:lnTo>
                    <a:pt x="185915" y="108000"/>
                  </a:lnTo>
                  <a:close/>
                </a:path>
                <a:path w="341629" h="156209">
                  <a:moveTo>
                    <a:pt x="201523" y="148196"/>
                  </a:moveTo>
                  <a:lnTo>
                    <a:pt x="188556" y="116573"/>
                  </a:lnTo>
                  <a:lnTo>
                    <a:pt x="187159" y="115658"/>
                  </a:lnTo>
                  <a:lnTo>
                    <a:pt x="179692" y="119913"/>
                  </a:lnTo>
                  <a:lnTo>
                    <a:pt x="173710" y="123532"/>
                  </a:lnTo>
                  <a:lnTo>
                    <a:pt x="166992" y="127876"/>
                  </a:lnTo>
                  <a:lnTo>
                    <a:pt x="166192" y="129400"/>
                  </a:lnTo>
                  <a:lnTo>
                    <a:pt x="166382" y="137541"/>
                  </a:lnTo>
                  <a:lnTo>
                    <a:pt x="166598" y="144043"/>
                  </a:lnTo>
                  <a:lnTo>
                    <a:pt x="167474" y="151091"/>
                  </a:lnTo>
                  <a:lnTo>
                    <a:pt x="168732" y="151803"/>
                  </a:lnTo>
                  <a:lnTo>
                    <a:pt x="176517" y="151028"/>
                  </a:lnTo>
                  <a:lnTo>
                    <a:pt x="183349" y="150456"/>
                  </a:lnTo>
                  <a:lnTo>
                    <a:pt x="190715" y="149987"/>
                  </a:lnTo>
                  <a:lnTo>
                    <a:pt x="200647" y="149517"/>
                  </a:lnTo>
                  <a:lnTo>
                    <a:pt x="201523" y="148196"/>
                  </a:lnTo>
                  <a:close/>
                </a:path>
                <a:path w="341629" h="156209">
                  <a:moveTo>
                    <a:pt x="210591" y="92913"/>
                  </a:moveTo>
                  <a:lnTo>
                    <a:pt x="188087" y="58343"/>
                  </a:lnTo>
                  <a:lnTo>
                    <a:pt x="177609" y="46075"/>
                  </a:lnTo>
                  <a:lnTo>
                    <a:pt x="177317" y="53441"/>
                  </a:lnTo>
                  <a:lnTo>
                    <a:pt x="176466" y="59956"/>
                  </a:lnTo>
                  <a:lnTo>
                    <a:pt x="174764" y="67868"/>
                  </a:lnTo>
                  <a:lnTo>
                    <a:pt x="175209" y="70345"/>
                  </a:lnTo>
                  <a:lnTo>
                    <a:pt x="179273" y="80175"/>
                  </a:lnTo>
                  <a:lnTo>
                    <a:pt x="182295" y="88188"/>
                  </a:lnTo>
                  <a:lnTo>
                    <a:pt x="188556" y="105994"/>
                  </a:lnTo>
                  <a:lnTo>
                    <a:pt x="189928" y="106895"/>
                  </a:lnTo>
                  <a:lnTo>
                    <a:pt x="196913" y="101993"/>
                  </a:lnTo>
                  <a:lnTo>
                    <a:pt x="203047" y="97815"/>
                  </a:lnTo>
                  <a:lnTo>
                    <a:pt x="210591" y="92913"/>
                  </a:lnTo>
                  <a:close/>
                </a:path>
                <a:path w="341629" h="156209">
                  <a:moveTo>
                    <a:pt x="238353" y="75196"/>
                  </a:moveTo>
                  <a:lnTo>
                    <a:pt x="206870" y="45504"/>
                  </a:lnTo>
                  <a:lnTo>
                    <a:pt x="175031" y="22199"/>
                  </a:lnTo>
                  <a:lnTo>
                    <a:pt x="176669" y="28511"/>
                  </a:lnTo>
                  <a:lnTo>
                    <a:pt x="177444" y="34264"/>
                  </a:lnTo>
                  <a:lnTo>
                    <a:pt x="177685" y="41402"/>
                  </a:lnTo>
                  <a:lnTo>
                    <a:pt x="179260" y="43992"/>
                  </a:lnTo>
                  <a:lnTo>
                    <a:pt x="188976" y="55587"/>
                  </a:lnTo>
                  <a:lnTo>
                    <a:pt x="196532" y="65417"/>
                  </a:lnTo>
                  <a:lnTo>
                    <a:pt x="213067" y="88277"/>
                  </a:lnTo>
                  <a:lnTo>
                    <a:pt x="215468" y="89674"/>
                  </a:lnTo>
                  <a:lnTo>
                    <a:pt x="229997" y="80314"/>
                  </a:lnTo>
                  <a:lnTo>
                    <a:pt x="238353" y="75196"/>
                  </a:lnTo>
                  <a:close/>
                </a:path>
                <a:path w="341629" h="156209">
                  <a:moveTo>
                    <a:pt x="257835" y="147523"/>
                  </a:moveTo>
                  <a:lnTo>
                    <a:pt x="227355" y="114579"/>
                  </a:lnTo>
                  <a:lnTo>
                    <a:pt x="218084" y="101904"/>
                  </a:lnTo>
                  <a:lnTo>
                    <a:pt x="215646" y="100482"/>
                  </a:lnTo>
                  <a:lnTo>
                    <a:pt x="206908" y="104838"/>
                  </a:lnTo>
                  <a:lnTo>
                    <a:pt x="199910" y="108508"/>
                  </a:lnTo>
                  <a:lnTo>
                    <a:pt x="192112" y="112903"/>
                  </a:lnTo>
                  <a:lnTo>
                    <a:pt x="191693" y="114935"/>
                  </a:lnTo>
                  <a:lnTo>
                    <a:pt x="195249" y="124434"/>
                  </a:lnTo>
                  <a:lnTo>
                    <a:pt x="198374" y="131914"/>
                  </a:lnTo>
                  <a:lnTo>
                    <a:pt x="201853" y="139192"/>
                  </a:lnTo>
                  <a:lnTo>
                    <a:pt x="206844" y="147916"/>
                  </a:lnTo>
                  <a:lnTo>
                    <a:pt x="209461" y="149186"/>
                  </a:lnTo>
                  <a:lnTo>
                    <a:pt x="221297" y="148907"/>
                  </a:lnTo>
                  <a:lnTo>
                    <a:pt x="231635" y="148844"/>
                  </a:lnTo>
                  <a:lnTo>
                    <a:pt x="242760" y="148971"/>
                  </a:lnTo>
                  <a:lnTo>
                    <a:pt x="257683" y="149415"/>
                  </a:lnTo>
                  <a:lnTo>
                    <a:pt x="257835" y="147523"/>
                  </a:lnTo>
                  <a:close/>
                </a:path>
                <a:path w="341629" h="156209">
                  <a:moveTo>
                    <a:pt x="341223" y="155994"/>
                  </a:moveTo>
                  <a:lnTo>
                    <a:pt x="339572" y="153073"/>
                  </a:lnTo>
                  <a:lnTo>
                    <a:pt x="333565" y="149072"/>
                  </a:lnTo>
                  <a:lnTo>
                    <a:pt x="310400" y="133083"/>
                  </a:lnTo>
                  <a:lnTo>
                    <a:pt x="290283" y="118071"/>
                  </a:lnTo>
                  <a:lnTo>
                    <a:pt x="272567" y="103809"/>
                  </a:lnTo>
                  <a:lnTo>
                    <a:pt x="252945" y="86880"/>
                  </a:lnTo>
                  <a:lnTo>
                    <a:pt x="248856" y="84886"/>
                  </a:lnTo>
                  <a:lnTo>
                    <a:pt x="228676" y="94132"/>
                  </a:lnTo>
                  <a:lnTo>
                    <a:pt x="221449" y="97675"/>
                  </a:lnTo>
                  <a:lnTo>
                    <a:pt x="221843" y="100241"/>
                  </a:lnTo>
                  <a:lnTo>
                    <a:pt x="251206" y="134467"/>
                  </a:lnTo>
                  <a:lnTo>
                    <a:pt x="288290" y="150964"/>
                  </a:lnTo>
                  <a:lnTo>
                    <a:pt x="303453" y="152107"/>
                  </a:lnTo>
                  <a:lnTo>
                    <a:pt x="319646" y="153593"/>
                  </a:lnTo>
                  <a:lnTo>
                    <a:pt x="341223" y="155994"/>
                  </a:lnTo>
                  <a:close/>
                </a:path>
              </a:pathLst>
            </a:custGeom>
            <a:solidFill>
              <a:srgbClr val="FFFFFF"/>
            </a:solidFill>
          </p:spPr>
          <p:txBody>
            <a:bodyPr wrap="square" lIns="0" tIns="0" rIns="0" bIns="0" rtlCol="0"/>
            <a:lstStyle/>
            <a:p>
              <a:endParaRPr/>
            </a:p>
          </p:txBody>
        </p:sp>
        <p:pic>
          <p:nvPicPr>
            <p:cNvPr id="18" name="object 18"/>
            <p:cNvPicPr/>
            <p:nvPr/>
          </p:nvPicPr>
          <p:blipFill>
            <a:blip r:embed="rId2" cstate="print"/>
            <a:stretch>
              <a:fillRect/>
            </a:stretch>
          </p:blipFill>
          <p:spPr>
            <a:xfrm>
              <a:off x="9742529" y="10707598"/>
              <a:ext cx="130414" cy="141168"/>
            </a:xfrm>
            <a:prstGeom prst="rect">
              <a:avLst/>
            </a:prstGeom>
          </p:spPr>
        </p:pic>
        <p:sp>
          <p:nvSpPr>
            <p:cNvPr id="19" name="object 19"/>
            <p:cNvSpPr/>
            <p:nvPr/>
          </p:nvSpPr>
          <p:spPr>
            <a:xfrm>
              <a:off x="9895612" y="10753820"/>
              <a:ext cx="260350" cy="95250"/>
            </a:xfrm>
            <a:custGeom>
              <a:avLst/>
              <a:gdLst/>
              <a:ahLst/>
              <a:cxnLst/>
              <a:rect l="l" t="t" r="r" b="b"/>
              <a:pathLst>
                <a:path w="260350" h="95250">
                  <a:moveTo>
                    <a:pt x="19621" y="1397"/>
                  </a:moveTo>
                  <a:lnTo>
                    <a:pt x="0" y="1397"/>
                  </a:lnTo>
                  <a:lnTo>
                    <a:pt x="0" y="94945"/>
                  </a:lnTo>
                  <a:lnTo>
                    <a:pt x="19621" y="94945"/>
                  </a:lnTo>
                  <a:lnTo>
                    <a:pt x="19621" y="1397"/>
                  </a:lnTo>
                  <a:close/>
                </a:path>
                <a:path w="260350" h="95250">
                  <a:moveTo>
                    <a:pt x="260223" y="36703"/>
                  </a:moveTo>
                  <a:lnTo>
                    <a:pt x="235381" y="2692"/>
                  </a:lnTo>
                  <a:lnTo>
                    <a:pt x="200075" y="0"/>
                  </a:lnTo>
                  <a:lnTo>
                    <a:pt x="186156" y="482"/>
                  </a:lnTo>
                  <a:lnTo>
                    <a:pt x="151130" y="13995"/>
                  </a:lnTo>
                  <a:lnTo>
                    <a:pt x="147154" y="8674"/>
                  </a:lnTo>
                  <a:lnTo>
                    <a:pt x="102184" y="0"/>
                  </a:lnTo>
                  <a:lnTo>
                    <a:pt x="82550" y="685"/>
                  </a:lnTo>
                  <a:lnTo>
                    <a:pt x="42875" y="24117"/>
                  </a:lnTo>
                  <a:lnTo>
                    <a:pt x="42037" y="94945"/>
                  </a:lnTo>
                  <a:lnTo>
                    <a:pt x="61658" y="94945"/>
                  </a:lnTo>
                  <a:lnTo>
                    <a:pt x="61722" y="36004"/>
                  </a:lnTo>
                  <a:lnTo>
                    <a:pt x="62814" y="30911"/>
                  </a:lnTo>
                  <a:lnTo>
                    <a:pt x="112674" y="14071"/>
                  </a:lnTo>
                  <a:lnTo>
                    <a:pt x="119418" y="15379"/>
                  </a:lnTo>
                  <a:lnTo>
                    <a:pt x="141312" y="45796"/>
                  </a:lnTo>
                  <a:lnTo>
                    <a:pt x="141312" y="94945"/>
                  </a:lnTo>
                  <a:lnTo>
                    <a:pt x="160934" y="94945"/>
                  </a:lnTo>
                  <a:lnTo>
                    <a:pt x="161086" y="37033"/>
                  </a:lnTo>
                  <a:lnTo>
                    <a:pt x="189585" y="14071"/>
                  </a:lnTo>
                  <a:lnTo>
                    <a:pt x="206654" y="14579"/>
                  </a:lnTo>
                  <a:lnTo>
                    <a:pt x="240538" y="36004"/>
                  </a:lnTo>
                  <a:lnTo>
                    <a:pt x="240601" y="94945"/>
                  </a:lnTo>
                  <a:lnTo>
                    <a:pt x="260223" y="94945"/>
                  </a:lnTo>
                  <a:lnTo>
                    <a:pt x="260223" y="36703"/>
                  </a:lnTo>
                  <a:close/>
                </a:path>
              </a:pathLst>
            </a:custGeom>
            <a:solidFill>
              <a:srgbClr val="FFFFFF"/>
            </a:solidFill>
          </p:spPr>
          <p:txBody>
            <a:bodyPr wrap="square" lIns="0" tIns="0" rIns="0" bIns="0" rtlCol="0"/>
            <a:lstStyle/>
            <a:p>
              <a:endParaRPr/>
            </a:p>
          </p:txBody>
        </p:sp>
        <p:pic>
          <p:nvPicPr>
            <p:cNvPr id="20" name="object 20"/>
            <p:cNvPicPr/>
            <p:nvPr/>
          </p:nvPicPr>
          <p:blipFill>
            <a:blip r:embed="rId3" cstate="print"/>
            <a:stretch>
              <a:fillRect/>
            </a:stretch>
          </p:blipFill>
          <p:spPr>
            <a:xfrm>
              <a:off x="9592947" y="10754890"/>
              <a:ext cx="129263" cy="94279"/>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54321" y="3188057"/>
            <a:ext cx="11202670" cy="5592445"/>
          </a:xfrm>
          <a:prstGeom prst="rect">
            <a:avLst/>
          </a:prstGeom>
        </p:spPr>
        <p:txBody>
          <a:bodyPr vert="horz" wrap="square" lIns="0" tIns="12065" rIns="0" bIns="0" rtlCol="0">
            <a:spAutoFit/>
          </a:bodyPr>
          <a:lstStyle/>
          <a:p>
            <a:pPr marL="12065" marR="5080" indent="-6985" algn="ctr">
              <a:lnSpc>
                <a:spcPct val="100000"/>
              </a:lnSpc>
              <a:spcBef>
                <a:spcPts val="95"/>
              </a:spcBef>
              <a:tabLst>
                <a:tab pos="1548130" algn="l"/>
                <a:tab pos="6295390" algn="l"/>
                <a:tab pos="6873240" algn="l"/>
                <a:tab pos="7344409" algn="l"/>
                <a:tab pos="8461375" algn="l"/>
              </a:tabLst>
            </a:pPr>
            <a:r>
              <a:rPr sz="4950" b="1" dirty="0">
                <a:solidFill>
                  <a:srgbClr val="FFFFFF"/>
                </a:solidFill>
                <a:latin typeface="Arial"/>
                <a:cs typeface="Arial"/>
              </a:rPr>
              <a:t>“We</a:t>
            </a:r>
            <a:r>
              <a:rPr sz="4950" b="1" spc="-140" dirty="0">
                <a:solidFill>
                  <a:srgbClr val="FFFFFF"/>
                </a:solidFill>
                <a:latin typeface="Arial"/>
                <a:cs typeface="Arial"/>
              </a:rPr>
              <a:t> </a:t>
            </a:r>
            <a:r>
              <a:rPr sz="4950" b="1" dirty="0">
                <a:solidFill>
                  <a:srgbClr val="FFFFFF"/>
                </a:solidFill>
                <a:latin typeface="Arial"/>
                <a:cs typeface="Arial"/>
              </a:rPr>
              <a:t>have</a:t>
            </a:r>
            <a:r>
              <a:rPr sz="4950" b="1" spc="-135" dirty="0">
                <a:solidFill>
                  <a:srgbClr val="FFFFFF"/>
                </a:solidFill>
                <a:latin typeface="Arial"/>
                <a:cs typeface="Arial"/>
              </a:rPr>
              <a:t> </a:t>
            </a:r>
            <a:r>
              <a:rPr sz="4950" b="1" dirty="0">
                <a:solidFill>
                  <a:srgbClr val="FFFFFF"/>
                </a:solidFill>
                <a:latin typeface="Arial"/>
                <a:cs typeface="Arial"/>
              </a:rPr>
              <a:t>been</a:t>
            </a:r>
            <a:r>
              <a:rPr sz="4950" b="1" spc="-130" dirty="0">
                <a:solidFill>
                  <a:srgbClr val="FFFFFF"/>
                </a:solidFill>
                <a:latin typeface="Arial"/>
                <a:cs typeface="Arial"/>
              </a:rPr>
              <a:t> </a:t>
            </a:r>
            <a:r>
              <a:rPr sz="4950" b="1" dirty="0">
                <a:solidFill>
                  <a:srgbClr val="FFFFFF"/>
                </a:solidFill>
                <a:latin typeface="Arial"/>
                <a:cs typeface="Arial"/>
              </a:rPr>
              <a:t>able</a:t>
            </a:r>
            <a:r>
              <a:rPr sz="4950" b="1" spc="-140" dirty="0">
                <a:solidFill>
                  <a:srgbClr val="FFFFFF"/>
                </a:solidFill>
                <a:latin typeface="Arial"/>
                <a:cs typeface="Arial"/>
              </a:rPr>
              <a:t> </a:t>
            </a:r>
            <a:r>
              <a:rPr sz="4950" b="1" spc="-25" dirty="0">
                <a:solidFill>
                  <a:srgbClr val="FFFFFF"/>
                </a:solidFill>
                <a:latin typeface="Arial"/>
                <a:cs typeface="Arial"/>
              </a:rPr>
              <a:t>to</a:t>
            </a:r>
            <a:r>
              <a:rPr sz="4950" b="1" dirty="0">
                <a:solidFill>
                  <a:srgbClr val="FFFFFF"/>
                </a:solidFill>
                <a:latin typeface="Arial"/>
                <a:cs typeface="Arial"/>
              </a:rPr>
              <a:t>	support</a:t>
            </a:r>
            <a:r>
              <a:rPr sz="4950" b="1" spc="-220" dirty="0">
                <a:solidFill>
                  <a:srgbClr val="FFFFFF"/>
                </a:solidFill>
                <a:latin typeface="Arial"/>
                <a:cs typeface="Arial"/>
              </a:rPr>
              <a:t> </a:t>
            </a:r>
            <a:r>
              <a:rPr sz="4950" b="1" spc="-25" dirty="0">
                <a:solidFill>
                  <a:srgbClr val="FFFFFF"/>
                </a:solidFill>
                <a:latin typeface="Arial"/>
                <a:cs typeface="Arial"/>
              </a:rPr>
              <a:t>our </a:t>
            </a:r>
            <a:r>
              <a:rPr sz="4950" b="1" dirty="0">
                <a:solidFill>
                  <a:srgbClr val="FFFFFF"/>
                </a:solidFill>
                <a:latin typeface="Arial"/>
                <a:cs typeface="Arial"/>
              </a:rPr>
              <a:t>health</a:t>
            </a:r>
            <a:r>
              <a:rPr sz="4950" b="1" spc="-250" dirty="0">
                <a:solidFill>
                  <a:srgbClr val="FFFFFF"/>
                </a:solidFill>
                <a:latin typeface="Arial"/>
                <a:cs typeface="Arial"/>
              </a:rPr>
              <a:t> </a:t>
            </a:r>
            <a:r>
              <a:rPr sz="4950" b="1" dirty="0">
                <a:solidFill>
                  <a:srgbClr val="FFFFFF"/>
                </a:solidFill>
                <a:latin typeface="Arial"/>
                <a:cs typeface="Arial"/>
              </a:rPr>
              <a:t>information</a:t>
            </a:r>
            <a:r>
              <a:rPr sz="4950" b="1" spc="-245" dirty="0">
                <a:solidFill>
                  <a:srgbClr val="FFFFFF"/>
                </a:solidFill>
                <a:latin typeface="Arial"/>
                <a:cs typeface="Arial"/>
              </a:rPr>
              <a:t> </a:t>
            </a:r>
            <a:r>
              <a:rPr sz="4950" b="1" dirty="0">
                <a:solidFill>
                  <a:srgbClr val="FFFFFF"/>
                </a:solidFill>
                <a:latin typeface="Arial"/>
                <a:cs typeface="Arial"/>
              </a:rPr>
              <a:t>professionals</a:t>
            </a:r>
            <a:r>
              <a:rPr sz="4950" b="1" spc="-245" dirty="0">
                <a:solidFill>
                  <a:srgbClr val="FFFFFF"/>
                </a:solidFill>
                <a:latin typeface="Arial"/>
                <a:cs typeface="Arial"/>
              </a:rPr>
              <a:t> </a:t>
            </a:r>
            <a:r>
              <a:rPr sz="4950" b="1" spc="-20" dirty="0">
                <a:solidFill>
                  <a:srgbClr val="FFFFFF"/>
                </a:solidFill>
                <a:latin typeface="Arial"/>
                <a:cs typeface="Arial"/>
              </a:rPr>
              <a:t>with </a:t>
            </a:r>
            <a:r>
              <a:rPr sz="4950" b="1" spc="-10" dirty="0">
                <a:solidFill>
                  <a:srgbClr val="FFFFFF"/>
                </a:solidFill>
                <a:latin typeface="Arial"/>
                <a:cs typeface="Arial"/>
              </a:rPr>
              <a:t>their</a:t>
            </a:r>
            <a:r>
              <a:rPr sz="4950" b="1" dirty="0">
                <a:solidFill>
                  <a:srgbClr val="FFFFFF"/>
                </a:solidFill>
                <a:latin typeface="Arial"/>
                <a:cs typeface="Arial"/>
              </a:rPr>
              <a:t>	continuing</a:t>
            </a:r>
            <a:r>
              <a:rPr sz="4950" b="1" spc="-229" dirty="0">
                <a:solidFill>
                  <a:srgbClr val="FFFFFF"/>
                </a:solidFill>
                <a:latin typeface="Arial"/>
                <a:cs typeface="Arial"/>
              </a:rPr>
              <a:t> </a:t>
            </a:r>
            <a:r>
              <a:rPr sz="4950" b="1" dirty="0">
                <a:solidFill>
                  <a:srgbClr val="FFFFFF"/>
                </a:solidFill>
                <a:latin typeface="Arial"/>
                <a:cs typeface="Arial"/>
              </a:rPr>
              <a:t>education.</a:t>
            </a:r>
            <a:r>
              <a:rPr sz="4950" b="1" spc="-204" dirty="0">
                <a:solidFill>
                  <a:srgbClr val="FFFFFF"/>
                </a:solidFill>
                <a:latin typeface="Arial"/>
                <a:cs typeface="Arial"/>
              </a:rPr>
              <a:t> </a:t>
            </a:r>
            <a:r>
              <a:rPr sz="4950" b="1" dirty="0">
                <a:solidFill>
                  <a:srgbClr val="00FFFF"/>
                </a:solidFill>
                <a:latin typeface="Arial"/>
                <a:cs typeface="Arial"/>
              </a:rPr>
              <a:t>Our</a:t>
            </a:r>
            <a:r>
              <a:rPr sz="4950" b="1" spc="-225" dirty="0">
                <a:solidFill>
                  <a:srgbClr val="00FFFF"/>
                </a:solidFill>
                <a:latin typeface="Arial"/>
                <a:cs typeface="Arial"/>
              </a:rPr>
              <a:t> </a:t>
            </a:r>
            <a:r>
              <a:rPr sz="4950" b="1" spc="-20" dirty="0">
                <a:solidFill>
                  <a:srgbClr val="00FFFF"/>
                </a:solidFill>
                <a:latin typeface="Arial"/>
                <a:cs typeface="Arial"/>
              </a:rPr>
              <a:t>team </a:t>
            </a:r>
            <a:r>
              <a:rPr sz="4950" b="1" dirty="0">
                <a:solidFill>
                  <a:srgbClr val="00FFFF"/>
                </a:solidFill>
                <a:latin typeface="Arial"/>
                <a:cs typeface="Arial"/>
              </a:rPr>
              <a:t>members</a:t>
            </a:r>
            <a:r>
              <a:rPr sz="4950" b="1" spc="-155" dirty="0">
                <a:solidFill>
                  <a:srgbClr val="00FFFF"/>
                </a:solidFill>
                <a:latin typeface="Arial"/>
                <a:cs typeface="Arial"/>
              </a:rPr>
              <a:t> </a:t>
            </a:r>
            <a:r>
              <a:rPr sz="4950" b="1" dirty="0">
                <a:solidFill>
                  <a:srgbClr val="00FFFF"/>
                </a:solidFill>
                <a:latin typeface="Arial"/>
                <a:cs typeface="Arial"/>
              </a:rPr>
              <a:t>are</a:t>
            </a:r>
            <a:r>
              <a:rPr sz="4950" b="1" spc="-155" dirty="0">
                <a:solidFill>
                  <a:srgbClr val="00FFFF"/>
                </a:solidFill>
                <a:latin typeface="Arial"/>
                <a:cs typeface="Arial"/>
              </a:rPr>
              <a:t> </a:t>
            </a:r>
            <a:r>
              <a:rPr sz="4950" b="1" dirty="0">
                <a:solidFill>
                  <a:srgbClr val="00FFFF"/>
                </a:solidFill>
                <a:latin typeface="Arial"/>
                <a:cs typeface="Arial"/>
              </a:rPr>
              <a:t>able</a:t>
            </a:r>
            <a:r>
              <a:rPr sz="4950" b="1" spc="-155" dirty="0">
                <a:solidFill>
                  <a:srgbClr val="00FFFF"/>
                </a:solidFill>
                <a:latin typeface="Arial"/>
                <a:cs typeface="Arial"/>
              </a:rPr>
              <a:t> </a:t>
            </a:r>
            <a:r>
              <a:rPr sz="4950" b="1" spc="-25" dirty="0">
                <a:solidFill>
                  <a:srgbClr val="00FFFF"/>
                </a:solidFill>
                <a:latin typeface="Arial"/>
                <a:cs typeface="Arial"/>
              </a:rPr>
              <a:t>to</a:t>
            </a:r>
            <a:r>
              <a:rPr sz="4950" b="1" dirty="0">
                <a:solidFill>
                  <a:srgbClr val="00FFFF"/>
                </a:solidFill>
                <a:latin typeface="Arial"/>
                <a:cs typeface="Arial"/>
              </a:rPr>
              <a:t>	have</a:t>
            </a:r>
            <a:r>
              <a:rPr sz="4950" b="1" spc="-114" dirty="0">
                <a:solidFill>
                  <a:srgbClr val="00FFFF"/>
                </a:solidFill>
                <a:latin typeface="Arial"/>
                <a:cs typeface="Arial"/>
              </a:rPr>
              <a:t> </a:t>
            </a:r>
            <a:r>
              <a:rPr sz="4950" b="1" spc="-10" dirty="0">
                <a:solidFill>
                  <a:srgbClr val="00FFFF"/>
                </a:solidFill>
                <a:latin typeface="Arial"/>
                <a:cs typeface="Arial"/>
              </a:rPr>
              <a:t>interesting </a:t>
            </a:r>
            <a:r>
              <a:rPr sz="4950" b="1" dirty="0">
                <a:solidFill>
                  <a:srgbClr val="00FFFF"/>
                </a:solidFill>
                <a:latin typeface="Arial"/>
                <a:cs typeface="Arial"/>
              </a:rPr>
              <a:t>discussions</a:t>
            </a:r>
            <a:r>
              <a:rPr sz="4950" b="1" spc="-290" dirty="0">
                <a:solidFill>
                  <a:srgbClr val="00FFFF"/>
                </a:solidFill>
                <a:latin typeface="Arial"/>
                <a:cs typeface="Arial"/>
              </a:rPr>
              <a:t> </a:t>
            </a:r>
            <a:r>
              <a:rPr sz="4950" b="1" spc="-10" dirty="0">
                <a:solidFill>
                  <a:srgbClr val="00FFFF"/>
                </a:solidFill>
                <a:latin typeface="Arial"/>
                <a:cs typeface="Arial"/>
              </a:rPr>
              <a:t>throughout</a:t>
            </a:r>
            <a:r>
              <a:rPr sz="4950" b="1" dirty="0">
                <a:solidFill>
                  <a:srgbClr val="00FFFF"/>
                </a:solidFill>
                <a:latin typeface="Arial"/>
                <a:cs typeface="Arial"/>
              </a:rPr>
              <a:t>	</a:t>
            </a:r>
            <a:r>
              <a:rPr sz="4950" b="1" spc="-25" dirty="0">
                <a:solidFill>
                  <a:srgbClr val="00FFFF"/>
                </a:solidFill>
                <a:latin typeface="Arial"/>
                <a:cs typeface="Arial"/>
              </a:rPr>
              <a:t>the</a:t>
            </a:r>
            <a:r>
              <a:rPr sz="4950" b="1" dirty="0">
                <a:solidFill>
                  <a:srgbClr val="00FFFF"/>
                </a:solidFill>
                <a:latin typeface="Arial"/>
                <a:cs typeface="Arial"/>
              </a:rPr>
              <a:t>	year</a:t>
            </a:r>
            <a:r>
              <a:rPr sz="4950" b="1" spc="-125" dirty="0">
                <a:solidFill>
                  <a:srgbClr val="00FFFF"/>
                </a:solidFill>
                <a:latin typeface="Arial"/>
                <a:cs typeface="Arial"/>
              </a:rPr>
              <a:t> </a:t>
            </a:r>
            <a:r>
              <a:rPr sz="4950" b="1" spc="-25" dirty="0">
                <a:solidFill>
                  <a:srgbClr val="00FFFF"/>
                </a:solidFill>
                <a:latin typeface="Arial"/>
                <a:cs typeface="Arial"/>
              </a:rPr>
              <a:t>as </a:t>
            </a:r>
            <a:r>
              <a:rPr sz="4950" b="1" dirty="0">
                <a:solidFill>
                  <a:srgbClr val="00FFFF"/>
                </a:solidFill>
                <a:latin typeface="Arial"/>
                <a:cs typeface="Arial"/>
              </a:rPr>
              <a:t>new</a:t>
            </a:r>
            <a:r>
              <a:rPr sz="4950" b="1" spc="-120" dirty="0">
                <a:solidFill>
                  <a:srgbClr val="00FFFF"/>
                </a:solidFill>
                <a:latin typeface="Arial"/>
                <a:cs typeface="Arial"/>
              </a:rPr>
              <a:t> </a:t>
            </a:r>
            <a:r>
              <a:rPr sz="4950" b="1" dirty="0">
                <a:solidFill>
                  <a:srgbClr val="00FFFF"/>
                </a:solidFill>
                <a:latin typeface="Arial"/>
                <a:cs typeface="Arial"/>
              </a:rPr>
              <a:t>content</a:t>
            </a:r>
            <a:r>
              <a:rPr sz="4950" b="1" spc="-120" dirty="0">
                <a:solidFill>
                  <a:srgbClr val="00FFFF"/>
                </a:solidFill>
                <a:latin typeface="Arial"/>
                <a:cs typeface="Arial"/>
              </a:rPr>
              <a:t> </a:t>
            </a:r>
            <a:r>
              <a:rPr sz="4950" b="1" dirty="0">
                <a:solidFill>
                  <a:srgbClr val="00FFFF"/>
                </a:solidFill>
                <a:latin typeface="Arial"/>
                <a:cs typeface="Arial"/>
              </a:rPr>
              <a:t>is</a:t>
            </a:r>
            <a:r>
              <a:rPr sz="4950" b="1" spc="-114" dirty="0">
                <a:solidFill>
                  <a:srgbClr val="00FFFF"/>
                </a:solidFill>
                <a:latin typeface="Arial"/>
                <a:cs typeface="Arial"/>
              </a:rPr>
              <a:t> </a:t>
            </a:r>
            <a:r>
              <a:rPr sz="4950" b="1" spc="-10" dirty="0">
                <a:solidFill>
                  <a:srgbClr val="00FFFF"/>
                </a:solidFill>
                <a:latin typeface="Arial"/>
                <a:cs typeface="Arial"/>
              </a:rPr>
              <a:t>released.</a:t>
            </a:r>
            <a:r>
              <a:rPr sz="4950" b="1" spc="-10" dirty="0">
                <a:solidFill>
                  <a:srgbClr val="FFFFFF"/>
                </a:solidFill>
                <a:latin typeface="Arial"/>
                <a:cs typeface="Arial"/>
              </a:rPr>
              <a:t>”</a:t>
            </a:r>
            <a:endParaRPr sz="4950">
              <a:latin typeface="Arial"/>
              <a:cs typeface="Arial"/>
            </a:endParaRPr>
          </a:p>
          <a:p>
            <a:pPr algn="ctr">
              <a:lnSpc>
                <a:spcPct val="100000"/>
              </a:lnSpc>
              <a:spcBef>
                <a:spcPts val="3145"/>
              </a:spcBef>
            </a:pPr>
            <a:r>
              <a:rPr sz="1950" b="1" dirty="0">
                <a:solidFill>
                  <a:srgbClr val="FFFFFF"/>
                </a:solidFill>
                <a:latin typeface="Arial"/>
                <a:cs typeface="Arial"/>
              </a:rPr>
              <a:t>Sandro</a:t>
            </a:r>
            <a:r>
              <a:rPr sz="1950" b="1" spc="70" dirty="0">
                <a:solidFill>
                  <a:srgbClr val="FFFFFF"/>
                </a:solidFill>
                <a:latin typeface="Arial"/>
                <a:cs typeface="Arial"/>
              </a:rPr>
              <a:t> </a:t>
            </a:r>
            <a:r>
              <a:rPr sz="1950" b="1" spc="-10" dirty="0">
                <a:solidFill>
                  <a:srgbClr val="FFFFFF"/>
                </a:solidFill>
                <a:latin typeface="Arial"/>
                <a:cs typeface="Arial"/>
              </a:rPr>
              <a:t>Serino</a:t>
            </a:r>
            <a:r>
              <a:rPr sz="1950" spc="-10" dirty="0">
                <a:solidFill>
                  <a:srgbClr val="FFFFFF"/>
                </a:solidFill>
                <a:latin typeface="Arial"/>
                <a:cs typeface="Arial"/>
              </a:rPr>
              <a:t>,</a:t>
            </a:r>
            <a:endParaRPr sz="1950">
              <a:latin typeface="Arial"/>
              <a:cs typeface="Arial"/>
            </a:endParaRPr>
          </a:p>
          <a:p>
            <a:pPr algn="ctr">
              <a:lnSpc>
                <a:spcPct val="100000"/>
              </a:lnSpc>
              <a:spcBef>
                <a:spcPts val="910"/>
              </a:spcBef>
            </a:pPr>
            <a:r>
              <a:rPr sz="1450" dirty="0">
                <a:solidFill>
                  <a:srgbClr val="FFFFFF"/>
                </a:solidFill>
                <a:latin typeface="Arial"/>
                <a:cs typeface="Arial"/>
              </a:rPr>
              <a:t>Director,</a:t>
            </a:r>
            <a:r>
              <a:rPr sz="1450" spc="35" dirty="0">
                <a:solidFill>
                  <a:srgbClr val="FFFFFF"/>
                </a:solidFill>
                <a:latin typeface="Arial"/>
                <a:cs typeface="Arial"/>
              </a:rPr>
              <a:t> </a:t>
            </a:r>
            <a:r>
              <a:rPr sz="1450" dirty="0">
                <a:solidFill>
                  <a:srgbClr val="FFFFFF"/>
                </a:solidFill>
                <a:latin typeface="Arial"/>
                <a:cs typeface="Arial"/>
              </a:rPr>
              <a:t>Enterprise</a:t>
            </a:r>
            <a:r>
              <a:rPr sz="1450" spc="35" dirty="0">
                <a:solidFill>
                  <a:srgbClr val="FFFFFF"/>
                </a:solidFill>
                <a:latin typeface="Arial"/>
                <a:cs typeface="Arial"/>
              </a:rPr>
              <a:t> </a:t>
            </a:r>
            <a:r>
              <a:rPr sz="1450" dirty="0">
                <a:solidFill>
                  <a:srgbClr val="FFFFFF"/>
                </a:solidFill>
                <a:latin typeface="Arial"/>
                <a:cs typeface="Arial"/>
              </a:rPr>
              <a:t>Information</a:t>
            </a:r>
            <a:r>
              <a:rPr sz="1450" spc="40" dirty="0">
                <a:solidFill>
                  <a:srgbClr val="FFFFFF"/>
                </a:solidFill>
                <a:latin typeface="Arial"/>
                <a:cs typeface="Arial"/>
              </a:rPr>
              <a:t> </a:t>
            </a:r>
            <a:r>
              <a:rPr sz="1450" dirty="0">
                <a:solidFill>
                  <a:srgbClr val="FFFFFF"/>
                </a:solidFill>
                <a:latin typeface="Arial"/>
                <a:cs typeface="Arial"/>
              </a:rPr>
              <a:t>Management,</a:t>
            </a:r>
            <a:r>
              <a:rPr sz="1450" spc="30" dirty="0">
                <a:solidFill>
                  <a:srgbClr val="FFFFFF"/>
                </a:solidFill>
                <a:latin typeface="Arial"/>
                <a:cs typeface="Arial"/>
              </a:rPr>
              <a:t> </a:t>
            </a:r>
            <a:r>
              <a:rPr sz="1500" dirty="0">
                <a:solidFill>
                  <a:srgbClr val="FFFFFF"/>
                </a:solidFill>
                <a:latin typeface="Arial"/>
                <a:cs typeface="Arial"/>
              </a:rPr>
              <a:t>The</a:t>
            </a:r>
            <a:r>
              <a:rPr sz="1500" spc="25" dirty="0">
                <a:solidFill>
                  <a:srgbClr val="FFFFFF"/>
                </a:solidFill>
                <a:latin typeface="Arial"/>
                <a:cs typeface="Arial"/>
              </a:rPr>
              <a:t> </a:t>
            </a:r>
            <a:r>
              <a:rPr sz="1500" spc="-10" dirty="0">
                <a:solidFill>
                  <a:srgbClr val="FFFFFF"/>
                </a:solidFill>
                <a:latin typeface="Arial"/>
                <a:cs typeface="Arial"/>
              </a:rPr>
              <a:t>Hospital</a:t>
            </a:r>
            <a:r>
              <a:rPr sz="1500" spc="25" dirty="0">
                <a:solidFill>
                  <a:srgbClr val="FFFFFF"/>
                </a:solidFill>
                <a:latin typeface="Arial"/>
                <a:cs typeface="Arial"/>
              </a:rPr>
              <a:t> </a:t>
            </a:r>
            <a:r>
              <a:rPr sz="1500" dirty="0">
                <a:solidFill>
                  <a:srgbClr val="FFFFFF"/>
                </a:solidFill>
                <a:latin typeface="Arial"/>
                <a:cs typeface="Arial"/>
              </a:rPr>
              <a:t>for</a:t>
            </a:r>
            <a:r>
              <a:rPr sz="1500" spc="25" dirty="0">
                <a:solidFill>
                  <a:srgbClr val="FFFFFF"/>
                </a:solidFill>
                <a:latin typeface="Arial"/>
                <a:cs typeface="Arial"/>
              </a:rPr>
              <a:t> </a:t>
            </a:r>
            <a:r>
              <a:rPr sz="1500" dirty="0">
                <a:solidFill>
                  <a:srgbClr val="FFFFFF"/>
                </a:solidFill>
                <a:latin typeface="Arial"/>
                <a:cs typeface="Arial"/>
              </a:rPr>
              <a:t>Sick</a:t>
            </a:r>
            <a:r>
              <a:rPr sz="1500" spc="25" dirty="0">
                <a:solidFill>
                  <a:srgbClr val="FFFFFF"/>
                </a:solidFill>
                <a:latin typeface="Arial"/>
                <a:cs typeface="Arial"/>
              </a:rPr>
              <a:t> </a:t>
            </a:r>
            <a:r>
              <a:rPr sz="1500" spc="-10" dirty="0">
                <a:solidFill>
                  <a:srgbClr val="FFFFFF"/>
                </a:solidFill>
                <a:latin typeface="Arial"/>
                <a:cs typeface="Arial"/>
              </a:rPr>
              <a:t>Children</a:t>
            </a:r>
            <a:endParaRPr sz="1500">
              <a:latin typeface="Arial"/>
              <a:cs typeface="Arial"/>
            </a:endParaRPr>
          </a:p>
        </p:txBody>
      </p:sp>
      <p:pic>
        <p:nvPicPr>
          <p:cNvPr id="3" name="object 3"/>
          <p:cNvPicPr/>
          <p:nvPr/>
        </p:nvPicPr>
        <p:blipFill>
          <a:blip r:embed="rId2" cstate="print"/>
          <a:stretch>
            <a:fillRect/>
          </a:stretch>
        </p:blipFill>
        <p:spPr>
          <a:xfrm>
            <a:off x="8856967" y="1382167"/>
            <a:ext cx="2390167" cy="718711"/>
          </a:xfrm>
          <a:prstGeom prst="rect">
            <a:avLst/>
          </a:prstGeom>
        </p:spPr>
      </p:pic>
      <p:grpSp>
        <p:nvGrpSpPr>
          <p:cNvPr id="4" name="object 4"/>
          <p:cNvGrpSpPr/>
          <p:nvPr/>
        </p:nvGrpSpPr>
        <p:grpSpPr>
          <a:xfrm>
            <a:off x="9592947" y="10701398"/>
            <a:ext cx="920115" cy="156210"/>
            <a:chOff x="9592947" y="10701398"/>
            <a:chExt cx="920115" cy="156210"/>
          </a:xfrm>
        </p:grpSpPr>
        <p:sp>
          <p:nvSpPr>
            <p:cNvPr id="5" name="object 5"/>
            <p:cNvSpPr/>
            <p:nvPr/>
          </p:nvSpPr>
          <p:spPr>
            <a:xfrm>
              <a:off x="10171722" y="10701407"/>
              <a:ext cx="341630" cy="156210"/>
            </a:xfrm>
            <a:custGeom>
              <a:avLst/>
              <a:gdLst/>
              <a:ahLst/>
              <a:cxnLst/>
              <a:rect l="l" t="t" r="r" b="b"/>
              <a:pathLst>
                <a:path w="341629" h="156209">
                  <a:moveTo>
                    <a:pt x="132194" y="87998"/>
                  </a:moveTo>
                  <a:lnTo>
                    <a:pt x="131584" y="80010"/>
                  </a:lnTo>
                  <a:lnTo>
                    <a:pt x="129654" y="72859"/>
                  </a:lnTo>
                  <a:lnTo>
                    <a:pt x="87833" y="53746"/>
                  </a:lnTo>
                  <a:lnTo>
                    <a:pt x="82219" y="53098"/>
                  </a:lnTo>
                  <a:lnTo>
                    <a:pt x="36537" y="55714"/>
                  </a:lnTo>
                  <a:lnTo>
                    <a:pt x="1765" y="85902"/>
                  </a:lnTo>
                  <a:lnTo>
                    <a:pt x="0" y="106692"/>
                  </a:lnTo>
                  <a:lnTo>
                    <a:pt x="1219" y="118465"/>
                  </a:lnTo>
                  <a:lnTo>
                    <a:pt x="37007" y="146570"/>
                  </a:lnTo>
                  <a:lnTo>
                    <a:pt x="106159" y="147116"/>
                  </a:lnTo>
                  <a:lnTo>
                    <a:pt x="106159" y="133985"/>
                  </a:lnTo>
                  <a:lnTo>
                    <a:pt x="46799" y="133985"/>
                  </a:lnTo>
                  <a:lnTo>
                    <a:pt x="41795" y="133692"/>
                  </a:lnTo>
                  <a:lnTo>
                    <a:pt x="19697" y="98882"/>
                  </a:lnTo>
                  <a:lnTo>
                    <a:pt x="20142" y="92621"/>
                  </a:lnTo>
                  <a:lnTo>
                    <a:pt x="50292" y="67449"/>
                  </a:lnTo>
                  <a:lnTo>
                    <a:pt x="61036" y="66395"/>
                  </a:lnTo>
                  <a:lnTo>
                    <a:pt x="79489" y="66497"/>
                  </a:lnTo>
                  <a:lnTo>
                    <a:pt x="112395" y="86753"/>
                  </a:lnTo>
                  <a:lnTo>
                    <a:pt x="112572" y="88861"/>
                  </a:lnTo>
                  <a:lnTo>
                    <a:pt x="112572" y="147358"/>
                  </a:lnTo>
                  <a:lnTo>
                    <a:pt x="132194" y="147358"/>
                  </a:lnTo>
                  <a:lnTo>
                    <a:pt x="132194" y="87998"/>
                  </a:lnTo>
                  <a:close/>
                </a:path>
                <a:path w="341629" h="156209">
                  <a:moveTo>
                    <a:pt x="170345" y="66611"/>
                  </a:moveTo>
                  <a:lnTo>
                    <a:pt x="151168" y="33845"/>
                  </a:lnTo>
                  <a:lnTo>
                    <a:pt x="150799" y="33845"/>
                  </a:lnTo>
                  <a:lnTo>
                    <a:pt x="153873" y="41490"/>
                  </a:lnTo>
                  <a:lnTo>
                    <a:pt x="155917" y="48056"/>
                  </a:lnTo>
                  <a:lnTo>
                    <a:pt x="157429" y="54927"/>
                  </a:lnTo>
                  <a:lnTo>
                    <a:pt x="158280" y="62064"/>
                  </a:lnTo>
                  <a:lnTo>
                    <a:pt x="158407" y="63817"/>
                  </a:lnTo>
                  <a:lnTo>
                    <a:pt x="158737" y="66281"/>
                  </a:lnTo>
                  <a:lnTo>
                    <a:pt x="160947" y="74803"/>
                  </a:lnTo>
                  <a:lnTo>
                    <a:pt x="162344" y="82321"/>
                  </a:lnTo>
                  <a:lnTo>
                    <a:pt x="163499" y="91173"/>
                  </a:lnTo>
                  <a:lnTo>
                    <a:pt x="164020" y="91173"/>
                  </a:lnTo>
                  <a:lnTo>
                    <a:pt x="167068" y="82372"/>
                  </a:lnTo>
                  <a:lnTo>
                    <a:pt x="168948" y="75006"/>
                  </a:lnTo>
                  <a:lnTo>
                    <a:pt x="170129" y="67881"/>
                  </a:lnTo>
                  <a:lnTo>
                    <a:pt x="170345" y="66611"/>
                  </a:lnTo>
                  <a:close/>
                </a:path>
                <a:path w="341629" h="156209">
                  <a:moveTo>
                    <a:pt x="170421" y="34353"/>
                  </a:moveTo>
                  <a:lnTo>
                    <a:pt x="144449" y="6451"/>
                  </a:lnTo>
                  <a:lnTo>
                    <a:pt x="103047" y="0"/>
                  </a:lnTo>
                  <a:lnTo>
                    <a:pt x="99796" y="190"/>
                  </a:lnTo>
                  <a:lnTo>
                    <a:pt x="98425" y="431"/>
                  </a:lnTo>
                  <a:lnTo>
                    <a:pt x="99961" y="368"/>
                  </a:lnTo>
                  <a:lnTo>
                    <a:pt x="110540" y="1498"/>
                  </a:lnTo>
                  <a:lnTo>
                    <a:pt x="127330" y="6172"/>
                  </a:lnTo>
                  <a:lnTo>
                    <a:pt x="147167" y="15786"/>
                  </a:lnTo>
                  <a:lnTo>
                    <a:pt x="166954" y="31750"/>
                  </a:lnTo>
                  <a:lnTo>
                    <a:pt x="168859" y="33743"/>
                  </a:lnTo>
                  <a:lnTo>
                    <a:pt x="170421" y="34353"/>
                  </a:lnTo>
                  <a:close/>
                </a:path>
                <a:path w="341629" h="156209">
                  <a:moveTo>
                    <a:pt x="172059" y="53086"/>
                  </a:moveTo>
                  <a:lnTo>
                    <a:pt x="151193" y="20548"/>
                  </a:lnTo>
                  <a:lnTo>
                    <a:pt x="130200" y="8966"/>
                  </a:lnTo>
                  <a:lnTo>
                    <a:pt x="137998" y="14173"/>
                  </a:lnTo>
                  <a:lnTo>
                    <a:pt x="143586" y="19685"/>
                  </a:lnTo>
                  <a:lnTo>
                    <a:pt x="148717" y="28079"/>
                  </a:lnTo>
                  <a:lnTo>
                    <a:pt x="150329" y="30264"/>
                  </a:lnTo>
                  <a:lnTo>
                    <a:pt x="156514" y="37960"/>
                  </a:lnTo>
                  <a:lnTo>
                    <a:pt x="161163" y="44653"/>
                  </a:lnTo>
                  <a:lnTo>
                    <a:pt x="165493" y="51701"/>
                  </a:lnTo>
                  <a:lnTo>
                    <a:pt x="170421" y="60807"/>
                  </a:lnTo>
                  <a:lnTo>
                    <a:pt x="171272" y="61264"/>
                  </a:lnTo>
                  <a:lnTo>
                    <a:pt x="172059" y="53086"/>
                  </a:lnTo>
                  <a:close/>
                </a:path>
                <a:path w="341629" h="156209">
                  <a:moveTo>
                    <a:pt x="185915" y="108000"/>
                  </a:moveTo>
                  <a:lnTo>
                    <a:pt x="173469" y="72999"/>
                  </a:lnTo>
                  <a:lnTo>
                    <a:pt x="171246" y="81064"/>
                  </a:lnTo>
                  <a:lnTo>
                    <a:pt x="168770" y="88036"/>
                  </a:lnTo>
                  <a:lnTo>
                    <a:pt x="165176" y="96393"/>
                  </a:lnTo>
                  <a:lnTo>
                    <a:pt x="164807" y="98513"/>
                  </a:lnTo>
                  <a:lnTo>
                    <a:pt x="165569" y="107467"/>
                  </a:lnTo>
                  <a:lnTo>
                    <a:pt x="166039" y="123355"/>
                  </a:lnTo>
                  <a:lnTo>
                    <a:pt x="166839" y="123799"/>
                  </a:lnTo>
                  <a:lnTo>
                    <a:pt x="173189" y="118948"/>
                  </a:lnTo>
                  <a:lnTo>
                    <a:pt x="178714" y="114858"/>
                  </a:lnTo>
                  <a:lnTo>
                    <a:pt x="185521" y="110058"/>
                  </a:lnTo>
                  <a:lnTo>
                    <a:pt x="185915" y="108000"/>
                  </a:lnTo>
                  <a:close/>
                </a:path>
                <a:path w="341629" h="156209">
                  <a:moveTo>
                    <a:pt x="201523" y="148196"/>
                  </a:moveTo>
                  <a:lnTo>
                    <a:pt x="188556" y="116573"/>
                  </a:lnTo>
                  <a:lnTo>
                    <a:pt x="187159" y="115658"/>
                  </a:lnTo>
                  <a:lnTo>
                    <a:pt x="179692" y="119913"/>
                  </a:lnTo>
                  <a:lnTo>
                    <a:pt x="173710" y="123532"/>
                  </a:lnTo>
                  <a:lnTo>
                    <a:pt x="166992" y="127876"/>
                  </a:lnTo>
                  <a:lnTo>
                    <a:pt x="166192" y="129400"/>
                  </a:lnTo>
                  <a:lnTo>
                    <a:pt x="166382" y="137541"/>
                  </a:lnTo>
                  <a:lnTo>
                    <a:pt x="166598" y="144043"/>
                  </a:lnTo>
                  <a:lnTo>
                    <a:pt x="167474" y="151091"/>
                  </a:lnTo>
                  <a:lnTo>
                    <a:pt x="168732" y="151803"/>
                  </a:lnTo>
                  <a:lnTo>
                    <a:pt x="176517" y="151028"/>
                  </a:lnTo>
                  <a:lnTo>
                    <a:pt x="183349" y="150456"/>
                  </a:lnTo>
                  <a:lnTo>
                    <a:pt x="190715" y="149987"/>
                  </a:lnTo>
                  <a:lnTo>
                    <a:pt x="200647" y="149517"/>
                  </a:lnTo>
                  <a:lnTo>
                    <a:pt x="201523" y="148196"/>
                  </a:lnTo>
                  <a:close/>
                </a:path>
                <a:path w="341629" h="156209">
                  <a:moveTo>
                    <a:pt x="210591" y="92913"/>
                  </a:moveTo>
                  <a:lnTo>
                    <a:pt x="188087" y="58343"/>
                  </a:lnTo>
                  <a:lnTo>
                    <a:pt x="177609" y="46075"/>
                  </a:lnTo>
                  <a:lnTo>
                    <a:pt x="177317" y="53441"/>
                  </a:lnTo>
                  <a:lnTo>
                    <a:pt x="176466" y="59956"/>
                  </a:lnTo>
                  <a:lnTo>
                    <a:pt x="174764" y="67868"/>
                  </a:lnTo>
                  <a:lnTo>
                    <a:pt x="175209" y="70345"/>
                  </a:lnTo>
                  <a:lnTo>
                    <a:pt x="179273" y="80175"/>
                  </a:lnTo>
                  <a:lnTo>
                    <a:pt x="182295" y="88188"/>
                  </a:lnTo>
                  <a:lnTo>
                    <a:pt x="188556" y="105994"/>
                  </a:lnTo>
                  <a:lnTo>
                    <a:pt x="189928" y="106895"/>
                  </a:lnTo>
                  <a:lnTo>
                    <a:pt x="196913" y="101993"/>
                  </a:lnTo>
                  <a:lnTo>
                    <a:pt x="203047" y="97815"/>
                  </a:lnTo>
                  <a:lnTo>
                    <a:pt x="210591" y="92913"/>
                  </a:lnTo>
                  <a:close/>
                </a:path>
                <a:path w="341629" h="156209">
                  <a:moveTo>
                    <a:pt x="238353" y="75196"/>
                  </a:moveTo>
                  <a:lnTo>
                    <a:pt x="206870" y="45504"/>
                  </a:lnTo>
                  <a:lnTo>
                    <a:pt x="175031" y="22199"/>
                  </a:lnTo>
                  <a:lnTo>
                    <a:pt x="176669" y="28511"/>
                  </a:lnTo>
                  <a:lnTo>
                    <a:pt x="177444" y="34264"/>
                  </a:lnTo>
                  <a:lnTo>
                    <a:pt x="177685" y="41402"/>
                  </a:lnTo>
                  <a:lnTo>
                    <a:pt x="179260" y="43992"/>
                  </a:lnTo>
                  <a:lnTo>
                    <a:pt x="188976" y="55587"/>
                  </a:lnTo>
                  <a:lnTo>
                    <a:pt x="196532" y="65417"/>
                  </a:lnTo>
                  <a:lnTo>
                    <a:pt x="213067" y="88277"/>
                  </a:lnTo>
                  <a:lnTo>
                    <a:pt x="215468" y="89674"/>
                  </a:lnTo>
                  <a:lnTo>
                    <a:pt x="229997" y="80314"/>
                  </a:lnTo>
                  <a:lnTo>
                    <a:pt x="238353" y="75196"/>
                  </a:lnTo>
                  <a:close/>
                </a:path>
                <a:path w="341629" h="156209">
                  <a:moveTo>
                    <a:pt x="257835" y="147523"/>
                  </a:moveTo>
                  <a:lnTo>
                    <a:pt x="227355" y="114579"/>
                  </a:lnTo>
                  <a:lnTo>
                    <a:pt x="218084" y="101904"/>
                  </a:lnTo>
                  <a:lnTo>
                    <a:pt x="215646" y="100482"/>
                  </a:lnTo>
                  <a:lnTo>
                    <a:pt x="206908" y="104838"/>
                  </a:lnTo>
                  <a:lnTo>
                    <a:pt x="199910" y="108508"/>
                  </a:lnTo>
                  <a:lnTo>
                    <a:pt x="192112" y="112903"/>
                  </a:lnTo>
                  <a:lnTo>
                    <a:pt x="191693" y="114935"/>
                  </a:lnTo>
                  <a:lnTo>
                    <a:pt x="195249" y="124434"/>
                  </a:lnTo>
                  <a:lnTo>
                    <a:pt x="198374" y="131914"/>
                  </a:lnTo>
                  <a:lnTo>
                    <a:pt x="201853" y="139192"/>
                  </a:lnTo>
                  <a:lnTo>
                    <a:pt x="206844" y="147916"/>
                  </a:lnTo>
                  <a:lnTo>
                    <a:pt x="209461" y="149186"/>
                  </a:lnTo>
                  <a:lnTo>
                    <a:pt x="221297" y="148907"/>
                  </a:lnTo>
                  <a:lnTo>
                    <a:pt x="231635" y="148844"/>
                  </a:lnTo>
                  <a:lnTo>
                    <a:pt x="242760" y="148971"/>
                  </a:lnTo>
                  <a:lnTo>
                    <a:pt x="257683" y="149415"/>
                  </a:lnTo>
                  <a:lnTo>
                    <a:pt x="257835" y="147523"/>
                  </a:lnTo>
                  <a:close/>
                </a:path>
                <a:path w="341629" h="156209">
                  <a:moveTo>
                    <a:pt x="341223" y="155994"/>
                  </a:moveTo>
                  <a:lnTo>
                    <a:pt x="339572" y="153073"/>
                  </a:lnTo>
                  <a:lnTo>
                    <a:pt x="333565" y="149072"/>
                  </a:lnTo>
                  <a:lnTo>
                    <a:pt x="310400" y="133083"/>
                  </a:lnTo>
                  <a:lnTo>
                    <a:pt x="290283" y="118071"/>
                  </a:lnTo>
                  <a:lnTo>
                    <a:pt x="272567" y="103809"/>
                  </a:lnTo>
                  <a:lnTo>
                    <a:pt x="252945" y="86880"/>
                  </a:lnTo>
                  <a:lnTo>
                    <a:pt x="248856" y="84886"/>
                  </a:lnTo>
                  <a:lnTo>
                    <a:pt x="228676" y="94132"/>
                  </a:lnTo>
                  <a:lnTo>
                    <a:pt x="221449" y="97675"/>
                  </a:lnTo>
                  <a:lnTo>
                    <a:pt x="221843" y="100241"/>
                  </a:lnTo>
                  <a:lnTo>
                    <a:pt x="251206" y="134467"/>
                  </a:lnTo>
                  <a:lnTo>
                    <a:pt x="288290" y="150964"/>
                  </a:lnTo>
                  <a:lnTo>
                    <a:pt x="303453" y="152107"/>
                  </a:lnTo>
                  <a:lnTo>
                    <a:pt x="319646" y="153593"/>
                  </a:lnTo>
                  <a:lnTo>
                    <a:pt x="341223" y="155994"/>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9742529" y="10707598"/>
              <a:ext cx="130414" cy="141168"/>
            </a:xfrm>
            <a:prstGeom prst="rect">
              <a:avLst/>
            </a:prstGeom>
          </p:spPr>
        </p:pic>
        <p:sp>
          <p:nvSpPr>
            <p:cNvPr id="7" name="object 7"/>
            <p:cNvSpPr/>
            <p:nvPr/>
          </p:nvSpPr>
          <p:spPr>
            <a:xfrm>
              <a:off x="9895612" y="10753820"/>
              <a:ext cx="260350" cy="95250"/>
            </a:xfrm>
            <a:custGeom>
              <a:avLst/>
              <a:gdLst/>
              <a:ahLst/>
              <a:cxnLst/>
              <a:rect l="l" t="t" r="r" b="b"/>
              <a:pathLst>
                <a:path w="260350" h="95250">
                  <a:moveTo>
                    <a:pt x="19621" y="1397"/>
                  </a:moveTo>
                  <a:lnTo>
                    <a:pt x="0" y="1397"/>
                  </a:lnTo>
                  <a:lnTo>
                    <a:pt x="0" y="94945"/>
                  </a:lnTo>
                  <a:lnTo>
                    <a:pt x="19621" y="94945"/>
                  </a:lnTo>
                  <a:lnTo>
                    <a:pt x="19621" y="1397"/>
                  </a:lnTo>
                  <a:close/>
                </a:path>
                <a:path w="260350" h="95250">
                  <a:moveTo>
                    <a:pt x="260223" y="36703"/>
                  </a:moveTo>
                  <a:lnTo>
                    <a:pt x="235381" y="2692"/>
                  </a:lnTo>
                  <a:lnTo>
                    <a:pt x="200075" y="0"/>
                  </a:lnTo>
                  <a:lnTo>
                    <a:pt x="186156" y="482"/>
                  </a:lnTo>
                  <a:lnTo>
                    <a:pt x="151130" y="13995"/>
                  </a:lnTo>
                  <a:lnTo>
                    <a:pt x="147154" y="8674"/>
                  </a:lnTo>
                  <a:lnTo>
                    <a:pt x="102184" y="0"/>
                  </a:lnTo>
                  <a:lnTo>
                    <a:pt x="82550" y="685"/>
                  </a:lnTo>
                  <a:lnTo>
                    <a:pt x="42875" y="24117"/>
                  </a:lnTo>
                  <a:lnTo>
                    <a:pt x="42037" y="94945"/>
                  </a:lnTo>
                  <a:lnTo>
                    <a:pt x="61658" y="94945"/>
                  </a:lnTo>
                  <a:lnTo>
                    <a:pt x="61722" y="36004"/>
                  </a:lnTo>
                  <a:lnTo>
                    <a:pt x="62814" y="30911"/>
                  </a:lnTo>
                  <a:lnTo>
                    <a:pt x="112674" y="14071"/>
                  </a:lnTo>
                  <a:lnTo>
                    <a:pt x="119418" y="15379"/>
                  </a:lnTo>
                  <a:lnTo>
                    <a:pt x="141312" y="45796"/>
                  </a:lnTo>
                  <a:lnTo>
                    <a:pt x="141312" y="94945"/>
                  </a:lnTo>
                  <a:lnTo>
                    <a:pt x="160934" y="94945"/>
                  </a:lnTo>
                  <a:lnTo>
                    <a:pt x="161086" y="37033"/>
                  </a:lnTo>
                  <a:lnTo>
                    <a:pt x="189585" y="14071"/>
                  </a:lnTo>
                  <a:lnTo>
                    <a:pt x="206654" y="14579"/>
                  </a:lnTo>
                  <a:lnTo>
                    <a:pt x="240538" y="36004"/>
                  </a:lnTo>
                  <a:lnTo>
                    <a:pt x="240601" y="94945"/>
                  </a:lnTo>
                  <a:lnTo>
                    <a:pt x="260223" y="94945"/>
                  </a:lnTo>
                  <a:lnTo>
                    <a:pt x="260223" y="36703"/>
                  </a:lnTo>
                  <a:close/>
                </a:path>
              </a:pathLst>
            </a:custGeom>
            <a:solidFill>
              <a:srgbClr val="FFFFFF"/>
            </a:solidFill>
          </p:spPr>
          <p:txBody>
            <a:bodyPr wrap="square" lIns="0" tIns="0" rIns="0" bIns="0" rtlCol="0"/>
            <a:lstStyle/>
            <a:p>
              <a:endParaRPr/>
            </a:p>
          </p:txBody>
        </p:sp>
        <p:pic>
          <p:nvPicPr>
            <p:cNvPr id="8" name="object 8"/>
            <p:cNvPicPr/>
            <p:nvPr/>
          </p:nvPicPr>
          <p:blipFill>
            <a:blip r:embed="rId4" cstate="print"/>
            <a:stretch>
              <a:fillRect/>
            </a:stretch>
          </p:blipFill>
          <p:spPr>
            <a:xfrm>
              <a:off x="9592947" y="10754890"/>
              <a:ext cx="129263" cy="94279"/>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465580">
              <a:lnSpc>
                <a:spcPct val="100000"/>
              </a:lnSpc>
              <a:spcBef>
                <a:spcPts val="95"/>
              </a:spcBef>
            </a:pPr>
            <a:r>
              <a:rPr spc="-25" dirty="0"/>
              <a:t>Valued</a:t>
            </a:r>
            <a:r>
              <a:rPr spc="-190" dirty="0"/>
              <a:t> </a:t>
            </a:r>
            <a:r>
              <a:rPr dirty="0"/>
              <a:t>by</a:t>
            </a:r>
            <a:r>
              <a:rPr spc="-185" dirty="0"/>
              <a:t> </a:t>
            </a:r>
            <a:r>
              <a:rPr spc="-10" dirty="0"/>
              <a:t>employees</a:t>
            </a:r>
          </a:p>
        </p:txBody>
      </p:sp>
      <p:sp>
        <p:nvSpPr>
          <p:cNvPr id="3" name="object 3"/>
          <p:cNvSpPr/>
          <p:nvPr/>
        </p:nvSpPr>
        <p:spPr>
          <a:xfrm>
            <a:off x="3730252" y="3627736"/>
            <a:ext cx="13371830" cy="0"/>
          </a:xfrm>
          <a:custGeom>
            <a:avLst/>
            <a:gdLst/>
            <a:ahLst/>
            <a:cxnLst/>
            <a:rect l="l" t="t" r="r" b="b"/>
            <a:pathLst>
              <a:path w="13371830">
                <a:moveTo>
                  <a:pt x="0" y="0"/>
                </a:moveTo>
                <a:lnTo>
                  <a:pt x="13371320" y="0"/>
                </a:lnTo>
              </a:path>
            </a:pathLst>
          </a:custGeom>
          <a:ln w="5235">
            <a:solidFill>
              <a:srgbClr val="FFFFFF"/>
            </a:solidFill>
          </a:ln>
        </p:spPr>
        <p:txBody>
          <a:bodyPr wrap="square" lIns="0" tIns="0" rIns="0" bIns="0" rtlCol="0"/>
          <a:lstStyle/>
          <a:p>
            <a:endParaRPr/>
          </a:p>
        </p:txBody>
      </p:sp>
      <p:sp>
        <p:nvSpPr>
          <p:cNvPr id="4" name="object 4"/>
          <p:cNvSpPr/>
          <p:nvPr/>
        </p:nvSpPr>
        <p:spPr>
          <a:xfrm>
            <a:off x="3730252" y="4632941"/>
            <a:ext cx="13371830" cy="0"/>
          </a:xfrm>
          <a:custGeom>
            <a:avLst/>
            <a:gdLst/>
            <a:ahLst/>
            <a:cxnLst/>
            <a:rect l="l" t="t" r="r" b="b"/>
            <a:pathLst>
              <a:path w="13371830">
                <a:moveTo>
                  <a:pt x="0" y="0"/>
                </a:moveTo>
                <a:lnTo>
                  <a:pt x="13371320" y="0"/>
                </a:lnTo>
              </a:path>
            </a:pathLst>
          </a:custGeom>
          <a:ln w="5235">
            <a:solidFill>
              <a:srgbClr val="FFFFFF"/>
            </a:solidFill>
          </a:ln>
        </p:spPr>
        <p:txBody>
          <a:bodyPr wrap="square" lIns="0" tIns="0" rIns="0" bIns="0" rtlCol="0"/>
          <a:lstStyle/>
          <a:p>
            <a:endParaRPr/>
          </a:p>
        </p:txBody>
      </p:sp>
      <p:sp>
        <p:nvSpPr>
          <p:cNvPr id="5" name="object 5"/>
          <p:cNvSpPr/>
          <p:nvPr/>
        </p:nvSpPr>
        <p:spPr>
          <a:xfrm>
            <a:off x="3730252" y="5638146"/>
            <a:ext cx="13371830" cy="0"/>
          </a:xfrm>
          <a:custGeom>
            <a:avLst/>
            <a:gdLst/>
            <a:ahLst/>
            <a:cxnLst/>
            <a:rect l="l" t="t" r="r" b="b"/>
            <a:pathLst>
              <a:path w="13371830">
                <a:moveTo>
                  <a:pt x="0" y="0"/>
                </a:moveTo>
                <a:lnTo>
                  <a:pt x="13371320" y="0"/>
                </a:lnTo>
              </a:path>
            </a:pathLst>
          </a:custGeom>
          <a:ln w="5235">
            <a:solidFill>
              <a:srgbClr val="FFFFFF"/>
            </a:solidFill>
          </a:ln>
        </p:spPr>
        <p:txBody>
          <a:bodyPr wrap="square" lIns="0" tIns="0" rIns="0" bIns="0" rtlCol="0"/>
          <a:lstStyle/>
          <a:p>
            <a:endParaRPr/>
          </a:p>
        </p:txBody>
      </p:sp>
      <p:sp>
        <p:nvSpPr>
          <p:cNvPr id="6" name="object 6"/>
          <p:cNvSpPr/>
          <p:nvPr/>
        </p:nvSpPr>
        <p:spPr>
          <a:xfrm>
            <a:off x="3730252" y="6643351"/>
            <a:ext cx="13371830" cy="0"/>
          </a:xfrm>
          <a:custGeom>
            <a:avLst/>
            <a:gdLst/>
            <a:ahLst/>
            <a:cxnLst/>
            <a:rect l="l" t="t" r="r" b="b"/>
            <a:pathLst>
              <a:path w="13371830">
                <a:moveTo>
                  <a:pt x="0" y="0"/>
                </a:moveTo>
                <a:lnTo>
                  <a:pt x="13371320" y="0"/>
                </a:lnTo>
              </a:path>
            </a:pathLst>
          </a:custGeom>
          <a:ln w="5235">
            <a:solidFill>
              <a:srgbClr val="FFFFFF"/>
            </a:solidFill>
          </a:ln>
        </p:spPr>
        <p:txBody>
          <a:bodyPr wrap="square" lIns="0" tIns="0" rIns="0" bIns="0" rtlCol="0"/>
          <a:lstStyle/>
          <a:p>
            <a:endParaRPr/>
          </a:p>
        </p:txBody>
      </p:sp>
      <p:sp>
        <p:nvSpPr>
          <p:cNvPr id="7" name="object 7"/>
          <p:cNvSpPr/>
          <p:nvPr/>
        </p:nvSpPr>
        <p:spPr>
          <a:xfrm>
            <a:off x="3730252" y="7648556"/>
            <a:ext cx="13371830" cy="0"/>
          </a:xfrm>
          <a:custGeom>
            <a:avLst/>
            <a:gdLst/>
            <a:ahLst/>
            <a:cxnLst/>
            <a:rect l="l" t="t" r="r" b="b"/>
            <a:pathLst>
              <a:path w="13371830">
                <a:moveTo>
                  <a:pt x="0" y="0"/>
                </a:moveTo>
                <a:lnTo>
                  <a:pt x="13371320" y="0"/>
                </a:lnTo>
              </a:path>
            </a:pathLst>
          </a:custGeom>
          <a:ln w="5235">
            <a:solidFill>
              <a:srgbClr val="FFFFFF"/>
            </a:solidFill>
          </a:ln>
        </p:spPr>
        <p:txBody>
          <a:bodyPr wrap="square" lIns="0" tIns="0" rIns="0" bIns="0" rtlCol="0"/>
          <a:lstStyle/>
          <a:p>
            <a:endParaRPr/>
          </a:p>
        </p:txBody>
      </p:sp>
      <p:sp>
        <p:nvSpPr>
          <p:cNvPr id="8" name="object 8"/>
          <p:cNvSpPr txBox="1"/>
          <p:nvPr/>
        </p:nvSpPr>
        <p:spPr>
          <a:xfrm>
            <a:off x="3717552" y="2837573"/>
            <a:ext cx="10686415" cy="4499610"/>
          </a:xfrm>
          <a:prstGeom prst="rect">
            <a:avLst/>
          </a:prstGeom>
        </p:spPr>
        <p:txBody>
          <a:bodyPr vert="horz" wrap="square" lIns="0" tIns="14604" rIns="0" bIns="0" rtlCol="0">
            <a:spAutoFit/>
          </a:bodyPr>
          <a:lstStyle/>
          <a:p>
            <a:pPr marL="12700">
              <a:lnSpc>
                <a:spcPct val="100000"/>
              </a:lnSpc>
              <a:spcBef>
                <a:spcPts val="114"/>
              </a:spcBef>
            </a:pPr>
            <a:r>
              <a:rPr sz="2950" dirty="0">
                <a:solidFill>
                  <a:srgbClr val="FFFFFF"/>
                </a:solidFill>
                <a:latin typeface="Arial"/>
                <a:cs typeface="Arial"/>
              </a:rPr>
              <a:t>Promotes</a:t>
            </a:r>
            <a:r>
              <a:rPr sz="2950" spc="-5" dirty="0">
                <a:solidFill>
                  <a:srgbClr val="FFFFFF"/>
                </a:solidFill>
                <a:latin typeface="Arial"/>
                <a:cs typeface="Arial"/>
              </a:rPr>
              <a:t> </a:t>
            </a:r>
            <a:r>
              <a:rPr sz="2950" dirty="0">
                <a:solidFill>
                  <a:srgbClr val="FFFFFF"/>
                </a:solidFill>
                <a:latin typeface="Arial"/>
                <a:cs typeface="Arial"/>
              </a:rPr>
              <a:t>relevancy</a:t>
            </a:r>
            <a:r>
              <a:rPr sz="2950" spc="-10" dirty="0">
                <a:solidFill>
                  <a:srgbClr val="FFFFFF"/>
                </a:solidFill>
                <a:latin typeface="Arial"/>
                <a:cs typeface="Arial"/>
              </a:rPr>
              <a:t> </a:t>
            </a:r>
            <a:r>
              <a:rPr sz="2950" dirty="0">
                <a:solidFill>
                  <a:srgbClr val="FFFFFF"/>
                </a:solidFill>
                <a:latin typeface="Arial"/>
                <a:cs typeface="Arial"/>
              </a:rPr>
              <a:t>in</a:t>
            </a:r>
            <a:r>
              <a:rPr sz="2950" spc="-5" dirty="0">
                <a:solidFill>
                  <a:srgbClr val="FFFFFF"/>
                </a:solidFill>
                <a:latin typeface="Arial"/>
                <a:cs typeface="Arial"/>
              </a:rPr>
              <a:t> </a:t>
            </a:r>
            <a:r>
              <a:rPr sz="2950" dirty="0">
                <a:solidFill>
                  <a:srgbClr val="FFFFFF"/>
                </a:solidFill>
                <a:latin typeface="Arial"/>
                <a:cs typeface="Arial"/>
              </a:rPr>
              <a:t>the</a:t>
            </a:r>
            <a:r>
              <a:rPr sz="2950" spc="-10" dirty="0">
                <a:solidFill>
                  <a:srgbClr val="FFFFFF"/>
                </a:solidFill>
                <a:latin typeface="Arial"/>
                <a:cs typeface="Arial"/>
              </a:rPr>
              <a:t> </a:t>
            </a:r>
            <a:r>
              <a:rPr sz="2950" dirty="0">
                <a:solidFill>
                  <a:srgbClr val="FFFFFF"/>
                </a:solidFill>
                <a:latin typeface="Arial"/>
                <a:cs typeface="Arial"/>
              </a:rPr>
              <a:t>practice</a:t>
            </a:r>
            <a:r>
              <a:rPr sz="2950" spc="-10" dirty="0">
                <a:solidFill>
                  <a:srgbClr val="FFFFFF"/>
                </a:solidFill>
                <a:latin typeface="Arial"/>
                <a:cs typeface="Arial"/>
              </a:rPr>
              <a:t> </a:t>
            </a:r>
            <a:r>
              <a:rPr sz="2950" dirty="0">
                <a:solidFill>
                  <a:srgbClr val="FFFFFF"/>
                </a:solidFill>
                <a:latin typeface="Arial"/>
                <a:cs typeface="Arial"/>
              </a:rPr>
              <a:t>of</a:t>
            </a:r>
            <a:r>
              <a:rPr sz="2950" spc="-5" dirty="0">
                <a:solidFill>
                  <a:srgbClr val="FFFFFF"/>
                </a:solidFill>
                <a:latin typeface="Arial"/>
                <a:cs typeface="Arial"/>
              </a:rPr>
              <a:t> </a:t>
            </a:r>
            <a:r>
              <a:rPr sz="2950" dirty="0">
                <a:solidFill>
                  <a:srgbClr val="FFFFFF"/>
                </a:solidFill>
                <a:latin typeface="Arial"/>
                <a:cs typeface="Arial"/>
              </a:rPr>
              <a:t>health</a:t>
            </a:r>
            <a:r>
              <a:rPr sz="2950" spc="-10" dirty="0">
                <a:solidFill>
                  <a:srgbClr val="FFFFFF"/>
                </a:solidFill>
                <a:latin typeface="Arial"/>
                <a:cs typeface="Arial"/>
              </a:rPr>
              <a:t> information</a:t>
            </a:r>
            <a:endParaRPr sz="2950">
              <a:latin typeface="Arial"/>
              <a:cs typeface="Arial"/>
            </a:endParaRPr>
          </a:p>
          <a:p>
            <a:pPr marL="12700" marR="5080">
              <a:lnSpc>
                <a:spcPct val="223600"/>
              </a:lnSpc>
            </a:pPr>
            <a:r>
              <a:rPr sz="2950" dirty="0">
                <a:solidFill>
                  <a:srgbClr val="FFFFFF"/>
                </a:solidFill>
                <a:latin typeface="Arial"/>
                <a:cs typeface="Arial"/>
              </a:rPr>
              <a:t>Reinforces</a:t>
            </a:r>
            <a:r>
              <a:rPr sz="2950" spc="-30" dirty="0">
                <a:solidFill>
                  <a:srgbClr val="FFFFFF"/>
                </a:solidFill>
                <a:latin typeface="Arial"/>
                <a:cs typeface="Arial"/>
              </a:rPr>
              <a:t> </a:t>
            </a:r>
            <a:r>
              <a:rPr sz="2950" dirty="0">
                <a:solidFill>
                  <a:srgbClr val="FFFFFF"/>
                </a:solidFill>
                <a:latin typeface="Arial"/>
                <a:cs typeface="Arial"/>
              </a:rPr>
              <a:t>the</a:t>
            </a:r>
            <a:r>
              <a:rPr sz="2950" spc="-10" dirty="0">
                <a:solidFill>
                  <a:srgbClr val="FFFFFF"/>
                </a:solidFill>
                <a:latin typeface="Arial"/>
                <a:cs typeface="Arial"/>
              </a:rPr>
              <a:t> </a:t>
            </a:r>
            <a:r>
              <a:rPr sz="2950" dirty="0">
                <a:solidFill>
                  <a:srgbClr val="FFFFFF"/>
                </a:solidFill>
                <a:latin typeface="Arial"/>
                <a:cs typeface="Arial"/>
              </a:rPr>
              <a:t>critical</a:t>
            </a:r>
            <a:r>
              <a:rPr sz="2950" spc="-15" dirty="0">
                <a:solidFill>
                  <a:srgbClr val="FFFFFF"/>
                </a:solidFill>
                <a:latin typeface="Arial"/>
                <a:cs typeface="Arial"/>
              </a:rPr>
              <a:t> </a:t>
            </a:r>
            <a:r>
              <a:rPr sz="2950" dirty="0">
                <a:solidFill>
                  <a:srgbClr val="FFFFFF"/>
                </a:solidFill>
                <a:latin typeface="Arial"/>
                <a:cs typeface="Arial"/>
              </a:rPr>
              <a:t>role</a:t>
            </a:r>
            <a:r>
              <a:rPr sz="2950" spc="-10" dirty="0">
                <a:solidFill>
                  <a:srgbClr val="FFFFFF"/>
                </a:solidFill>
                <a:latin typeface="Arial"/>
                <a:cs typeface="Arial"/>
              </a:rPr>
              <a:t> </a:t>
            </a:r>
            <a:r>
              <a:rPr sz="2950" dirty="0">
                <a:solidFill>
                  <a:srgbClr val="FFFFFF"/>
                </a:solidFill>
                <a:latin typeface="Arial"/>
                <a:cs typeface="Arial"/>
              </a:rPr>
              <a:t>of</a:t>
            </a:r>
            <a:r>
              <a:rPr sz="2950" spc="-15" dirty="0">
                <a:solidFill>
                  <a:srgbClr val="FFFFFF"/>
                </a:solidFill>
                <a:latin typeface="Arial"/>
                <a:cs typeface="Arial"/>
              </a:rPr>
              <a:t> </a:t>
            </a:r>
            <a:r>
              <a:rPr sz="2950" dirty="0">
                <a:solidFill>
                  <a:srgbClr val="FFFFFF"/>
                </a:solidFill>
                <a:latin typeface="Arial"/>
                <a:cs typeface="Arial"/>
              </a:rPr>
              <a:t>all</a:t>
            </a:r>
            <a:r>
              <a:rPr sz="2950" spc="-20" dirty="0">
                <a:solidFill>
                  <a:srgbClr val="FFFFFF"/>
                </a:solidFill>
                <a:latin typeface="Arial"/>
                <a:cs typeface="Arial"/>
              </a:rPr>
              <a:t> </a:t>
            </a:r>
            <a:r>
              <a:rPr sz="2950" dirty="0">
                <a:solidFill>
                  <a:srgbClr val="FFFFFF"/>
                </a:solidFill>
                <a:latin typeface="Arial"/>
                <a:cs typeface="Arial"/>
              </a:rPr>
              <a:t>health</a:t>
            </a:r>
            <a:r>
              <a:rPr sz="2950" spc="-15" dirty="0">
                <a:solidFill>
                  <a:srgbClr val="FFFFFF"/>
                </a:solidFill>
                <a:latin typeface="Arial"/>
                <a:cs typeface="Arial"/>
              </a:rPr>
              <a:t> </a:t>
            </a:r>
            <a:r>
              <a:rPr sz="2950" dirty="0">
                <a:solidFill>
                  <a:srgbClr val="FFFFFF"/>
                </a:solidFill>
                <a:latin typeface="Arial"/>
                <a:cs typeface="Arial"/>
              </a:rPr>
              <a:t>information</a:t>
            </a:r>
            <a:r>
              <a:rPr sz="2950" spc="-15" dirty="0">
                <a:solidFill>
                  <a:srgbClr val="FFFFFF"/>
                </a:solidFill>
                <a:latin typeface="Arial"/>
                <a:cs typeface="Arial"/>
              </a:rPr>
              <a:t> </a:t>
            </a:r>
            <a:r>
              <a:rPr sz="2950" spc="-10" dirty="0">
                <a:solidFill>
                  <a:srgbClr val="FFFFFF"/>
                </a:solidFill>
                <a:latin typeface="Arial"/>
                <a:cs typeface="Arial"/>
              </a:rPr>
              <a:t>professionals </a:t>
            </a:r>
            <a:r>
              <a:rPr sz="2950" dirty="0">
                <a:solidFill>
                  <a:srgbClr val="FFFFFF"/>
                </a:solidFill>
                <a:latin typeface="Arial"/>
                <a:cs typeface="Arial"/>
              </a:rPr>
              <a:t>Enhances</a:t>
            </a:r>
            <a:r>
              <a:rPr sz="2950" spc="-10" dirty="0">
                <a:solidFill>
                  <a:srgbClr val="FFFFFF"/>
                </a:solidFill>
                <a:latin typeface="Arial"/>
                <a:cs typeface="Arial"/>
              </a:rPr>
              <a:t> </a:t>
            </a:r>
            <a:r>
              <a:rPr sz="2950" dirty="0">
                <a:solidFill>
                  <a:srgbClr val="FFFFFF"/>
                </a:solidFill>
                <a:latin typeface="Arial"/>
                <a:cs typeface="Arial"/>
              </a:rPr>
              <a:t>practice</a:t>
            </a:r>
            <a:r>
              <a:rPr sz="2950" spc="-10" dirty="0">
                <a:solidFill>
                  <a:srgbClr val="FFFFFF"/>
                </a:solidFill>
                <a:latin typeface="Arial"/>
                <a:cs typeface="Arial"/>
              </a:rPr>
              <a:t> </a:t>
            </a:r>
            <a:r>
              <a:rPr sz="2950" dirty="0">
                <a:solidFill>
                  <a:srgbClr val="FFFFFF"/>
                </a:solidFill>
                <a:latin typeface="Arial"/>
                <a:cs typeface="Arial"/>
              </a:rPr>
              <a:t>knowledge</a:t>
            </a:r>
            <a:r>
              <a:rPr sz="2950" spc="-5" dirty="0">
                <a:solidFill>
                  <a:srgbClr val="FFFFFF"/>
                </a:solidFill>
                <a:latin typeface="Arial"/>
                <a:cs typeface="Arial"/>
              </a:rPr>
              <a:t> </a:t>
            </a:r>
            <a:r>
              <a:rPr sz="2950" dirty="0">
                <a:solidFill>
                  <a:srgbClr val="FFFFFF"/>
                </a:solidFill>
                <a:latin typeface="Arial"/>
                <a:cs typeface="Arial"/>
              </a:rPr>
              <a:t>and</a:t>
            </a:r>
            <a:r>
              <a:rPr sz="2950" spc="-10" dirty="0">
                <a:solidFill>
                  <a:srgbClr val="FFFFFF"/>
                </a:solidFill>
                <a:latin typeface="Arial"/>
                <a:cs typeface="Arial"/>
              </a:rPr>
              <a:t> skills</a:t>
            </a:r>
            <a:endParaRPr sz="2950">
              <a:latin typeface="Arial"/>
              <a:cs typeface="Arial"/>
            </a:endParaRPr>
          </a:p>
          <a:p>
            <a:pPr marL="12700" marR="1867535">
              <a:lnSpc>
                <a:spcPct val="223600"/>
              </a:lnSpc>
              <a:spcBef>
                <a:spcPts val="5"/>
              </a:spcBef>
            </a:pPr>
            <a:r>
              <a:rPr sz="2950" dirty="0">
                <a:solidFill>
                  <a:srgbClr val="FFFFFF"/>
                </a:solidFill>
                <a:latin typeface="Arial"/>
                <a:cs typeface="Arial"/>
              </a:rPr>
              <a:t>Prepares</a:t>
            </a:r>
            <a:r>
              <a:rPr sz="2950" spc="-25" dirty="0">
                <a:solidFill>
                  <a:srgbClr val="FFFFFF"/>
                </a:solidFill>
                <a:latin typeface="Arial"/>
                <a:cs typeface="Arial"/>
              </a:rPr>
              <a:t> </a:t>
            </a:r>
            <a:r>
              <a:rPr sz="2950" dirty="0">
                <a:solidFill>
                  <a:srgbClr val="FFFFFF"/>
                </a:solidFill>
                <a:latin typeface="Arial"/>
                <a:cs typeface="Arial"/>
              </a:rPr>
              <a:t>individuals</a:t>
            </a:r>
            <a:r>
              <a:rPr sz="2950" spc="-20" dirty="0">
                <a:solidFill>
                  <a:srgbClr val="FFFFFF"/>
                </a:solidFill>
                <a:latin typeface="Arial"/>
                <a:cs typeface="Arial"/>
              </a:rPr>
              <a:t> </a:t>
            </a:r>
            <a:r>
              <a:rPr sz="2950" dirty="0">
                <a:solidFill>
                  <a:srgbClr val="FFFFFF"/>
                </a:solidFill>
                <a:latin typeface="Arial"/>
                <a:cs typeface="Arial"/>
              </a:rPr>
              <a:t>to</a:t>
            </a:r>
            <a:r>
              <a:rPr sz="2950" spc="-15" dirty="0">
                <a:solidFill>
                  <a:srgbClr val="FFFFFF"/>
                </a:solidFill>
                <a:latin typeface="Arial"/>
                <a:cs typeface="Arial"/>
              </a:rPr>
              <a:t> </a:t>
            </a:r>
            <a:r>
              <a:rPr sz="2950" dirty="0">
                <a:solidFill>
                  <a:srgbClr val="FFFFFF"/>
                </a:solidFill>
                <a:latin typeface="Arial"/>
                <a:cs typeface="Arial"/>
              </a:rPr>
              <a:t>become</a:t>
            </a:r>
            <a:r>
              <a:rPr sz="2950" spc="-20" dirty="0">
                <a:solidFill>
                  <a:srgbClr val="FFFFFF"/>
                </a:solidFill>
                <a:latin typeface="Arial"/>
                <a:cs typeface="Arial"/>
              </a:rPr>
              <a:t> </a:t>
            </a:r>
            <a:r>
              <a:rPr sz="2950" dirty="0">
                <a:solidFill>
                  <a:srgbClr val="FFFFFF"/>
                </a:solidFill>
                <a:latin typeface="Arial"/>
                <a:cs typeface="Arial"/>
              </a:rPr>
              <a:t>leaders</a:t>
            </a:r>
            <a:r>
              <a:rPr sz="2950" spc="-20" dirty="0">
                <a:solidFill>
                  <a:srgbClr val="FFFFFF"/>
                </a:solidFill>
                <a:latin typeface="Arial"/>
                <a:cs typeface="Arial"/>
              </a:rPr>
              <a:t> </a:t>
            </a:r>
            <a:r>
              <a:rPr sz="2950" dirty="0">
                <a:solidFill>
                  <a:srgbClr val="FFFFFF"/>
                </a:solidFill>
                <a:latin typeface="Arial"/>
                <a:cs typeface="Arial"/>
              </a:rPr>
              <a:t>and</a:t>
            </a:r>
            <a:r>
              <a:rPr sz="2950" spc="-15" dirty="0">
                <a:solidFill>
                  <a:srgbClr val="FFFFFF"/>
                </a:solidFill>
                <a:latin typeface="Arial"/>
                <a:cs typeface="Arial"/>
              </a:rPr>
              <a:t> </a:t>
            </a:r>
            <a:r>
              <a:rPr sz="2950" spc="-10" dirty="0">
                <a:solidFill>
                  <a:srgbClr val="FFFFFF"/>
                </a:solidFill>
                <a:latin typeface="Arial"/>
                <a:cs typeface="Arial"/>
              </a:rPr>
              <a:t>mentors </a:t>
            </a:r>
            <a:r>
              <a:rPr sz="2950" dirty="0">
                <a:solidFill>
                  <a:srgbClr val="FFFFFF"/>
                </a:solidFill>
                <a:latin typeface="Arial"/>
                <a:cs typeface="Arial"/>
              </a:rPr>
              <a:t>Benefit</a:t>
            </a:r>
            <a:r>
              <a:rPr sz="2950" spc="-5" dirty="0">
                <a:solidFill>
                  <a:srgbClr val="FFFFFF"/>
                </a:solidFill>
                <a:latin typeface="Arial"/>
                <a:cs typeface="Arial"/>
              </a:rPr>
              <a:t> </a:t>
            </a:r>
            <a:r>
              <a:rPr sz="2950" dirty="0">
                <a:solidFill>
                  <a:srgbClr val="FFFFFF"/>
                </a:solidFill>
                <a:latin typeface="Arial"/>
                <a:cs typeface="Arial"/>
              </a:rPr>
              <a:t>perk</a:t>
            </a:r>
            <a:r>
              <a:rPr sz="2950" spc="-10" dirty="0">
                <a:solidFill>
                  <a:srgbClr val="FFFFFF"/>
                </a:solidFill>
                <a:latin typeface="Arial"/>
                <a:cs typeface="Arial"/>
              </a:rPr>
              <a:t> </a:t>
            </a:r>
            <a:r>
              <a:rPr sz="2950" dirty="0">
                <a:solidFill>
                  <a:srgbClr val="FFFFFF"/>
                </a:solidFill>
                <a:latin typeface="Arial"/>
                <a:cs typeface="Arial"/>
              </a:rPr>
              <a:t>to</a:t>
            </a:r>
            <a:r>
              <a:rPr sz="2950" spc="-5" dirty="0">
                <a:solidFill>
                  <a:srgbClr val="FFFFFF"/>
                </a:solidFill>
                <a:latin typeface="Arial"/>
                <a:cs typeface="Arial"/>
              </a:rPr>
              <a:t> </a:t>
            </a:r>
            <a:r>
              <a:rPr sz="2950" dirty="0">
                <a:solidFill>
                  <a:srgbClr val="FFFFFF"/>
                </a:solidFill>
                <a:latin typeface="Arial"/>
                <a:cs typeface="Arial"/>
              </a:rPr>
              <a:t>employees</a:t>
            </a:r>
            <a:r>
              <a:rPr sz="2950" spc="-10" dirty="0">
                <a:solidFill>
                  <a:srgbClr val="FFFFFF"/>
                </a:solidFill>
                <a:latin typeface="Arial"/>
                <a:cs typeface="Arial"/>
              </a:rPr>
              <a:t> </a:t>
            </a:r>
            <a:r>
              <a:rPr sz="2950" dirty="0">
                <a:solidFill>
                  <a:srgbClr val="FFFFFF"/>
                </a:solidFill>
                <a:latin typeface="Arial"/>
                <a:cs typeface="Arial"/>
              </a:rPr>
              <a:t>that</a:t>
            </a:r>
            <a:r>
              <a:rPr sz="2950" spc="-5" dirty="0">
                <a:solidFill>
                  <a:srgbClr val="FFFFFF"/>
                </a:solidFill>
                <a:latin typeface="Arial"/>
                <a:cs typeface="Arial"/>
              </a:rPr>
              <a:t> </a:t>
            </a:r>
            <a:r>
              <a:rPr sz="2950" dirty="0">
                <a:solidFill>
                  <a:srgbClr val="FFFFFF"/>
                </a:solidFill>
                <a:latin typeface="Arial"/>
                <a:cs typeface="Arial"/>
              </a:rPr>
              <a:t>training</a:t>
            </a:r>
            <a:r>
              <a:rPr sz="2950" spc="-5" dirty="0">
                <a:solidFill>
                  <a:srgbClr val="FFFFFF"/>
                </a:solidFill>
                <a:latin typeface="Arial"/>
                <a:cs typeface="Arial"/>
              </a:rPr>
              <a:t> </a:t>
            </a:r>
            <a:r>
              <a:rPr sz="2950" dirty="0">
                <a:solidFill>
                  <a:srgbClr val="FFFFFF"/>
                </a:solidFill>
                <a:latin typeface="Arial"/>
                <a:cs typeface="Arial"/>
              </a:rPr>
              <a:t>is</a:t>
            </a:r>
            <a:r>
              <a:rPr sz="2950" spc="-10" dirty="0">
                <a:solidFill>
                  <a:srgbClr val="FFFFFF"/>
                </a:solidFill>
                <a:latin typeface="Arial"/>
                <a:cs typeface="Arial"/>
              </a:rPr>
              <a:t> </a:t>
            </a:r>
            <a:r>
              <a:rPr sz="2950" dirty="0">
                <a:solidFill>
                  <a:srgbClr val="FFFFFF"/>
                </a:solidFill>
                <a:latin typeface="Arial"/>
                <a:cs typeface="Arial"/>
              </a:rPr>
              <a:t>paid</a:t>
            </a:r>
            <a:r>
              <a:rPr sz="2950" spc="-5" dirty="0">
                <a:solidFill>
                  <a:srgbClr val="FFFFFF"/>
                </a:solidFill>
                <a:latin typeface="Arial"/>
                <a:cs typeface="Arial"/>
              </a:rPr>
              <a:t> </a:t>
            </a:r>
            <a:r>
              <a:rPr sz="2950" spc="-25" dirty="0">
                <a:solidFill>
                  <a:srgbClr val="FFFFFF"/>
                </a:solidFill>
                <a:latin typeface="Arial"/>
                <a:cs typeface="Arial"/>
              </a:rPr>
              <a:t>for</a:t>
            </a:r>
            <a:endParaRPr sz="2950">
              <a:latin typeface="Arial"/>
              <a:cs typeface="Arial"/>
            </a:endParaRPr>
          </a:p>
        </p:txBody>
      </p:sp>
      <p:sp>
        <p:nvSpPr>
          <p:cNvPr id="9" name="object 9"/>
          <p:cNvSpPr/>
          <p:nvPr/>
        </p:nvSpPr>
        <p:spPr>
          <a:xfrm>
            <a:off x="3002526" y="2963264"/>
            <a:ext cx="394335" cy="394335"/>
          </a:xfrm>
          <a:custGeom>
            <a:avLst/>
            <a:gdLst/>
            <a:ahLst/>
            <a:cxnLst/>
            <a:rect l="l" t="t" r="r" b="b"/>
            <a:pathLst>
              <a:path w="394335" h="394335">
                <a:moveTo>
                  <a:pt x="196999" y="0"/>
                </a:moveTo>
                <a:lnTo>
                  <a:pt x="151847" y="5206"/>
                </a:lnTo>
                <a:lnTo>
                  <a:pt x="110389" y="20033"/>
                </a:lnTo>
                <a:lnTo>
                  <a:pt x="73811" y="43297"/>
                </a:lnTo>
                <a:lnTo>
                  <a:pt x="43297" y="73811"/>
                </a:lnTo>
                <a:lnTo>
                  <a:pt x="20033" y="110389"/>
                </a:lnTo>
                <a:lnTo>
                  <a:pt x="5206" y="151847"/>
                </a:lnTo>
                <a:lnTo>
                  <a:pt x="0" y="196999"/>
                </a:lnTo>
                <a:lnTo>
                  <a:pt x="5206" y="242150"/>
                </a:lnTo>
                <a:lnTo>
                  <a:pt x="20033" y="283608"/>
                </a:lnTo>
                <a:lnTo>
                  <a:pt x="43297" y="320187"/>
                </a:lnTo>
                <a:lnTo>
                  <a:pt x="73811" y="350701"/>
                </a:lnTo>
                <a:lnTo>
                  <a:pt x="110389" y="373964"/>
                </a:lnTo>
                <a:lnTo>
                  <a:pt x="151847" y="388792"/>
                </a:lnTo>
                <a:lnTo>
                  <a:pt x="196999" y="393998"/>
                </a:lnTo>
                <a:lnTo>
                  <a:pt x="242150" y="388792"/>
                </a:lnTo>
                <a:lnTo>
                  <a:pt x="283608" y="373964"/>
                </a:lnTo>
                <a:lnTo>
                  <a:pt x="320187" y="350701"/>
                </a:lnTo>
                <a:lnTo>
                  <a:pt x="350701" y="320187"/>
                </a:lnTo>
                <a:lnTo>
                  <a:pt x="365470" y="296964"/>
                </a:lnTo>
                <a:lnTo>
                  <a:pt x="160424" y="296964"/>
                </a:lnTo>
                <a:lnTo>
                  <a:pt x="70709" y="207239"/>
                </a:lnTo>
                <a:lnTo>
                  <a:pt x="107274" y="170183"/>
                </a:lnTo>
                <a:lnTo>
                  <a:pt x="214056" y="170183"/>
                </a:lnTo>
                <a:lnTo>
                  <a:pt x="287205" y="97033"/>
                </a:lnTo>
                <a:lnTo>
                  <a:pt x="365470" y="97033"/>
                </a:lnTo>
                <a:lnTo>
                  <a:pt x="350701" y="73811"/>
                </a:lnTo>
                <a:lnTo>
                  <a:pt x="320187" y="43297"/>
                </a:lnTo>
                <a:lnTo>
                  <a:pt x="283608" y="20033"/>
                </a:lnTo>
                <a:lnTo>
                  <a:pt x="242150" y="5206"/>
                </a:lnTo>
                <a:lnTo>
                  <a:pt x="196999" y="0"/>
                </a:lnTo>
                <a:close/>
              </a:path>
              <a:path w="394335" h="394335">
                <a:moveTo>
                  <a:pt x="365470" y="97033"/>
                </a:moveTo>
                <a:lnTo>
                  <a:pt x="287205" y="97033"/>
                </a:lnTo>
                <a:lnTo>
                  <a:pt x="323780" y="134090"/>
                </a:lnTo>
                <a:lnTo>
                  <a:pt x="160424" y="296964"/>
                </a:lnTo>
                <a:lnTo>
                  <a:pt x="365470" y="296964"/>
                </a:lnTo>
                <a:lnTo>
                  <a:pt x="373964" y="283608"/>
                </a:lnTo>
                <a:lnTo>
                  <a:pt x="388792" y="242150"/>
                </a:lnTo>
                <a:lnTo>
                  <a:pt x="393998" y="196999"/>
                </a:lnTo>
                <a:lnTo>
                  <a:pt x="388792" y="151847"/>
                </a:lnTo>
                <a:lnTo>
                  <a:pt x="373964" y="110389"/>
                </a:lnTo>
                <a:lnTo>
                  <a:pt x="365470" y="97033"/>
                </a:lnTo>
                <a:close/>
              </a:path>
              <a:path w="394335" h="394335">
                <a:moveTo>
                  <a:pt x="214056" y="170183"/>
                </a:moveTo>
                <a:lnTo>
                  <a:pt x="107274" y="170183"/>
                </a:lnTo>
                <a:lnTo>
                  <a:pt x="160424" y="223815"/>
                </a:lnTo>
                <a:lnTo>
                  <a:pt x="214056" y="170183"/>
                </a:lnTo>
                <a:close/>
              </a:path>
            </a:pathLst>
          </a:custGeom>
          <a:solidFill>
            <a:srgbClr val="00FFFF"/>
          </a:solidFill>
        </p:spPr>
        <p:txBody>
          <a:bodyPr wrap="square" lIns="0" tIns="0" rIns="0" bIns="0" rtlCol="0"/>
          <a:lstStyle/>
          <a:p>
            <a:endParaRPr/>
          </a:p>
        </p:txBody>
      </p:sp>
      <p:sp>
        <p:nvSpPr>
          <p:cNvPr id="10" name="object 10"/>
          <p:cNvSpPr/>
          <p:nvPr/>
        </p:nvSpPr>
        <p:spPr>
          <a:xfrm>
            <a:off x="3002526" y="4958475"/>
            <a:ext cx="394335" cy="394335"/>
          </a:xfrm>
          <a:custGeom>
            <a:avLst/>
            <a:gdLst/>
            <a:ahLst/>
            <a:cxnLst/>
            <a:rect l="l" t="t" r="r" b="b"/>
            <a:pathLst>
              <a:path w="394335" h="394335">
                <a:moveTo>
                  <a:pt x="196999" y="0"/>
                </a:moveTo>
                <a:lnTo>
                  <a:pt x="151847" y="5206"/>
                </a:lnTo>
                <a:lnTo>
                  <a:pt x="110389" y="20033"/>
                </a:lnTo>
                <a:lnTo>
                  <a:pt x="73811" y="43297"/>
                </a:lnTo>
                <a:lnTo>
                  <a:pt x="43297" y="73811"/>
                </a:lnTo>
                <a:lnTo>
                  <a:pt x="20033" y="110389"/>
                </a:lnTo>
                <a:lnTo>
                  <a:pt x="5206" y="151847"/>
                </a:lnTo>
                <a:lnTo>
                  <a:pt x="0" y="196999"/>
                </a:lnTo>
                <a:lnTo>
                  <a:pt x="5206" y="242150"/>
                </a:lnTo>
                <a:lnTo>
                  <a:pt x="20033" y="283608"/>
                </a:lnTo>
                <a:lnTo>
                  <a:pt x="43297" y="320187"/>
                </a:lnTo>
                <a:lnTo>
                  <a:pt x="73811" y="350701"/>
                </a:lnTo>
                <a:lnTo>
                  <a:pt x="110389" y="373964"/>
                </a:lnTo>
                <a:lnTo>
                  <a:pt x="151847" y="388792"/>
                </a:lnTo>
                <a:lnTo>
                  <a:pt x="196999" y="393998"/>
                </a:lnTo>
                <a:lnTo>
                  <a:pt x="242150" y="388792"/>
                </a:lnTo>
                <a:lnTo>
                  <a:pt x="283608" y="373964"/>
                </a:lnTo>
                <a:lnTo>
                  <a:pt x="320187" y="350701"/>
                </a:lnTo>
                <a:lnTo>
                  <a:pt x="350701" y="320187"/>
                </a:lnTo>
                <a:lnTo>
                  <a:pt x="365470" y="296964"/>
                </a:lnTo>
                <a:lnTo>
                  <a:pt x="160424" y="296964"/>
                </a:lnTo>
                <a:lnTo>
                  <a:pt x="70709" y="207239"/>
                </a:lnTo>
                <a:lnTo>
                  <a:pt x="107274" y="170183"/>
                </a:lnTo>
                <a:lnTo>
                  <a:pt x="214056" y="170183"/>
                </a:lnTo>
                <a:lnTo>
                  <a:pt x="287205" y="97033"/>
                </a:lnTo>
                <a:lnTo>
                  <a:pt x="365470" y="97033"/>
                </a:lnTo>
                <a:lnTo>
                  <a:pt x="350701" y="73811"/>
                </a:lnTo>
                <a:lnTo>
                  <a:pt x="320187" y="43297"/>
                </a:lnTo>
                <a:lnTo>
                  <a:pt x="283608" y="20033"/>
                </a:lnTo>
                <a:lnTo>
                  <a:pt x="242150" y="5206"/>
                </a:lnTo>
                <a:lnTo>
                  <a:pt x="196999" y="0"/>
                </a:lnTo>
                <a:close/>
              </a:path>
              <a:path w="394335" h="394335">
                <a:moveTo>
                  <a:pt x="365470" y="97033"/>
                </a:moveTo>
                <a:lnTo>
                  <a:pt x="287205" y="97033"/>
                </a:lnTo>
                <a:lnTo>
                  <a:pt x="323780" y="134090"/>
                </a:lnTo>
                <a:lnTo>
                  <a:pt x="160424" y="296964"/>
                </a:lnTo>
                <a:lnTo>
                  <a:pt x="365470" y="296964"/>
                </a:lnTo>
                <a:lnTo>
                  <a:pt x="373964" y="283608"/>
                </a:lnTo>
                <a:lnTo>
                  <a:pt x="388792" y="242150"/>
                </a:lnTo>
                <a:lnTo>
                  <a:pt x="393998" y="196999"/>
                </a:lnTo>
                <a:lnTo>
                  <a:pt x="388792" y="151847"/>
                </a:lnTo>
                <a:lnTo>
                  <a:pt x="373964" y="110389"/>
                </a:lnTo>
                <a:lnTo>
                  <a:pt x="365470" y="97033"/>
                </a:lnTo>
                <a:close/>
              </a:path>
              <a:path w="394335" h="394335">
                <a:moveTo>
                  <a:pt x="214056" y="170183"/>
                </a:moveTo>
                <a:lnTo>
                  <a:pt x="107274" y="170183"/>
                </a:lnTo>
                <a:lnTo>
                  <a:pt x="160424" y="223815"/>
                </a:lnTo>
                <a:lnTo>
                  <a:pt x="214056" y="170183"/>
                </a:lnTo>
                <a:close/>
              </a:path>
            </a:pathLst>
          </a:custGeom>
          <a:solidFill>
            <a:srgbClr val="00FFFF"/>
          </a:solidFill>
        </p:spPr>
        <p:txBody>
          <a:bodyPr wrap="square" lIns="0" tIns="0" rIns="0" bIns="0" rtlCol="0"/>
          <a:lstStyle/>
          <a:p>
            <a:endParaRPr/>
          </a:p>
        </p:txBody>
      </p:sp>
      <p:sp>
        <p:nvSpPr>
          <p:cNvPr id="11" name="object 11"/>
          <p:cNvSpPr/>
          <p:nvPr/>
        </p:nvSpPr>
        <p:spPr>
          <a:xfrm>
            <a:off x="3002526" y="6953687"/>
            <a:ext cx="394335" cy="394335"/>
          </a:xfrm>
          <a:custGeom>
            <a:avLst/>
            <a:gdLst/>
            <a:ahLst/>
            <a:cxnLst/>
            <a:rect l="l" t="t" r="r" b="b"/>
            <a:pathLst>
              <a:path w="394335" h="394334">
                <a:moveTo>
                  <a:pt x="196999" y="0"/>
                </a:moveTo>
                <a:lnTo>
                  <a:pt x="151847" y="5206"/>
                </a:lnTo>
                <a:lnTo>
                  <a:pt x="110389" y="20033"/>
                </a:lnTo>
                <a:lnTo>
                  <a:pt x="73811" y="43297"/>
                </a:lnTo>
                <a:lnTo>
                  <a:pt x="43297" y="73811"/>
                </a:lnTo>
                <a:lnTo>
                  <a:pt x="20033" y="110389"/>
                </a:lnTo>
                <a:lnTo>
                  <a:pt x="5206" y="151847"/>
                </a:lnTo>
                <a:lnTo>
                  <a:pt x="0" y="196999"/>
                </a:lnTo>
                <a:lnTo>
                  <a:pt x="5206" y="242150"/>
                </a:lnTo>
                <a:lnTo>
                  <a:pt x="20033" y="283608"/>
                </a:lnTo>
                <a:lnTo>
                  <a:pt x="43297" y="320187"/>
                </a:lnTo>
                <a:lnTo>
                  <a:pt x="73811" y="350701"/>
                </a:lnTo>
                <a:lnTo>
                  <a:pt x="110389" y="373964"/>
                </a:lnTo>
                <a:lnTo>
                  <a:pt x="151847" y="388792"/>
                </a:lnTo>
                <a:lnTo>
                  <a:pt x="196999" y="393998"/>
                </a:lnTo>
                <a:lnTo>
                  <a:pt x="242150" y="388792"/>
                </a:lnTo>
                <a:lnTo>
                  <a:pt x="283608" y="373964"/>
                </a:lnTo>
                <a:lnTo>
                  <a:pt x="320187" y="350701"/>
                </a:lnTo>
                <a:lnTo>
                  <a:pt x="350701" y="320187"/>
                </a:lnTo>
                <a:lnTo>
                  <a:pt x="365470" y="296964"/>
                </a:lnTo>
                <a:lnTo>
                  <a:pt x="160424" y="296964"/>
                </a:lnTo>
                <a:lnTo>
                  <a:pt x="70709" y="207239"/>
                </a:lnTo>
                <a:lnTo>
                  <a:pt x="107274" y="170183"/>
                </a:lnTo>
                <a:lnTo>
                  <a:pt x="214056" y="170183"/>
                </a:lnTo>
                <a:lnTo>
                  <a:pt x="287205" y="97033"/>
                </a:lnTo>
                <a:lnTo>
                  <a:pt x="365470" y="97033"/>
                </a:lnTo>
                <a:lnTo>
                  <a:pt x="350701" y="73811"/>
                </a:lnTo>
                <a:lnTo>
                  <a:pt x="320187" y="43297"/>
                </a:lnTo>
                <a:lnTo>
                  <a:pt x="283608" y="20033"/>
                </a:lnTo>
                <a:lnTo>
                  <a:pt x="242150" y="5206"/>
                </a:lnTo>
                <a:lnTo>
                  <a:pt x="196999" y="0"/>
                </a:lnTo>
                <a:close/>
              </a:path>
              <a:path w="394335" h="394334">
                <a:moveTo>
                  <a:pt x="365470" y="97033"/>
                </a:moveTo>
                <a:lnTo>
                  <a:pt x="287205" y="97033"/>
                </a:lnTo>
                <a:lnTo>
                  <a:pt x="323780" y="134090"/>
                </a:lnTo>
                <a:lnTo>
                  <a:pt x="160424" y="296964"/>
                </a:lnTo>
                <a:lnTo>
                  <a:pt x="365470" y="296964"/>
                </a:lnTo>
                <a:lnTo>
                  <a:pt x="373964" y="283608"/>
                </a:lnTo>
                <a:lnTo>
                  <a:pt x="388792" y="242150"/>
                </a:lnTo>
                <a:lnTo>
                  <a:pt x="393998" y="196999"/>
                </a:lnTo>
                <a:lnTo>
                  <a:pt x="388792" y="151847"/>
                </a:lnTo>
                <a:lnTo>
                  <a:pt x="373964" y="110389"/>
                </a:lnTo>
                <a:lnTo>
                  <a:pt x="365470" y="97033"/>
                </a:lnTo>
                <a:close/>
              </a:path>
              <a:path w="394335" h="394334">
                <a:moveTo>
                  <a:pt x="214056" y="170183"/>
                </a:moveTo>
                <a:lnTo>
                  <a:pt x="107274" y="170183"/>
                </a:lnTo>
                <a:lnTo>
                  <a:pt x="160424" y="223815"/>
                </a:lnTo>
                <a:lnTo>
                  <a:pt x="214056" y="170183"/>
                </a:lnTo>
                <a:close/>
              </a:path>
            </a:pathLst>
          </a:custGeom>
          <a:solidFill>
            <a:srgbClr val="00FFFF"/>
          </a:solidFill>
        </p:spPr>
        <p:txBody>
          <a:bodyPr wrap="square" lIns="0" tIns="0" rIns="0" bIns="0" rtlCol="0"/>
          <a:lstStyle/>
          <a:p>
            <a:endParaRPr/>
          </a:p>
        </p:txBody>
      </p:sp>
      <p:sp>
        <p:nvSpPr>
          <p:cNvPr id="12" name="object 12"/>
          <p:cNvSpPr/>
          <p:nvPr/>
        </p:nvSpPr>
        <p:spPr>
          <a:xfrm>
            <a:off x="3002526" y="3960869"/>
            <a:ext cx="394335" cy="394335"/>
          </a:xfrm>
          <a:custGeom>
            <a:avLst/>
            <a:gdLst/>
            <a:ahLst/>
            <a:cxnLst/>
            <a:rect l="l" t="t" r="r" b="b"/>
            <a:pathLst>
              <a:path w="394335" h="394335">
                <a:moveTo>
                  <a:pt x="196999" y="0"/>
                </a:moveTo>
                <a:lnTo>
                  <a:pt x="151847" y="5206"/>
                </a:lnTo>
                <a:lnTo>
                  <a:pt x="110389" y="20033"/>
                </a:lnTo>
                <a:lnTo>
                  <a:pt x="73811" y="43297"/>
                </a:lnTo>
                <a:lnTo>
                  <a:pt x="43297" y="73811"/>
                </a:lnTo>
                <a:lnTo>
                  <a:pt x="20033" y="110389"/>
                </a:lnTo>
                <a:lnTo>
                  <a:pt x="5206" y="151847"/>
                </a:lnTo>
                <a:lnTo>
                  <a:pt x="0" y="196999"/>
                </a:lnTo>
                <a:lnTo>
                  <a:pt x="5206" y="242150"/>
                </a:lnTo>
                <a:lnTo>
                  <a:pt x="20033" y="283608"/>
                </a:lnTo>
                <a:lnTo>
                  <a:pt x="43297" y="320187"/>
                </a:lnTo>
                <a:lnTo>
                  <a:pt x="73811" y="350701"/>
                </a:lnTo>
                <a:lnTo>
                  <a:pt x="110389" y="373964"/>
                </a:lnTo>
                <a:lnTo>
                  <a:pt x="151847" y="388792"/>
                </a:lnTo>
                <a:lnTo>
                  <a:pt x="196999" y="393998"/>
                </a:lnTo>
                <a:lnTo>
                  <a:pt x="242150" y="388792"/>
                </a:lnTo>
                <a:lnTo>
                  <a:pt x="283608" y="373964"/>
                </a:lnTo>
                <a:lnTo>
                  <a:pt x="320187" y="350701"/>
                </a:lnTo>
                <a:lnTo>
                  <a:pt x="350701" y="320187"/>
                </a:lnTo>
                <a:lnTo>
                  <a:pt x="365470" y="296964"/>
                </a:lnTo>
                <a:lnTo>
                  <a:pt x="160424" y="296964"/>
                </a:lnTo>
                <a:lnTo>
                  <a:pt x="70709" y="207239"/>
                </a:lnTo>
                <a:lnTo>
                  <a:pt x="107274" y="170183"/>
                </a:lnTo>
                <a:lnTo>
                  <a:pt x="214056" y="170183"/>
                </a:lnTo>
                <a:lnTo>
                  <a:pt x="287205" y="97033"/>
                </a:lnTo>
                <a:lnTo>
                  <a:pt x="365470" y="97033"/>
                </a:lnTo>
                <a:lnTo>
                  <a:pt x="350701" y="73811"/>
                </a:lnTo>
                <a:lnTo>
                  <a:pt x="320187" y="43297"/>
                </a:lnTo>
                <a:lnTo>
                  <a:pt x="283608" y="20033"/>
                </a:lnTo>
                <a:lnTo>
                  <a:pt x="242150" y="5206"/>
                </a:lnTo>
                <a:lnTo>
                  <a:pt x="196999" y="0"/>
                </a:lnTo>
                <a:close/>
              </a:path>
              <a:path w="394335" h="394335">
                <a:moveTo>
                  <a:pt x="365470" y="97033"/>
                </a:moveTo>
                <a:lnTo>
                  <a:pt x="287205" y="97033"/>
                </a:lnTo>
                <a:lnTo>
                  <a:pt x="323780" y="134090"/>
                </a:lnTo>
                <a:lnTo>
                  <a:pt x="160424" y="296964"/>
                </a:lnTo>
                <a:lnTo>
                  <a:pt x="365470" y="296964"/>
                </a:lnTo>
                <a:lnTo>
                  <a:pt x="373964" y="283608"/>
                </a:lnTo>
                <a:lnTo>
                  <a:pt x="388792" y="242150"/>
                </a:lnTo>
                <a:lnTo>
                  <a:pt x="393998" y="196999"/>
                </a:lnTo>
                <a:lnTo>
                  <a:pt x="388792" y="151847"/>
                </a:lnTo>
                <a:lnTo>
                  <a:pt x="373964" y="110389"/>
                </a:lnTo>
                <a:lnTo>
                  <a:pt x="365470" y="97033"/>
                </a:lnTo>
                <a:close/>
              </a:path>
              <a:path w="394335" h="394335">
                <a:moveTo>
                  <a:pt x="214056" y="170183"/>
                </a:moveTo>
                <a:lnTo>
                  <a:pt x="107274" y="170183"/>
                </a:lnTo>
                <a:lnTo>
                  <a:pt x="160424" y="223815"/>
                </a:lnTo>
                <a:lnTo>
                  <a:pt x="214056" y="170183"/>
                </a:lnTo>
                <a:close/>
              </a:path>
            </a:pathLst>
          </a:custGeom>
          <a:solidFill>
            <a:srgbClr val="00FFFF"/>
          </a:solidFill>
        </p:spPr>
        <p:txBody>
          <a:bodyPr wrap="square" lIns="0" tIns="0" rIns="0" bIns="0" rtlCol="0"/>
          <a:lstStyle/>
          <a:p>
            <a:endParaRPr/>
          </a:p>
        </p:txBody>
      </p:sp>
      <p:sp>
        <p:nvSpPr>
          <p:cNvPr id="13" name="object 13"/>
          <p:cNvSpPr/>
          <p:nvPr/>
        </p:nvSpPr>
        <p:spPr>
          <a:xfrm>
            <a:off x="3002526" y="5956082"/>
            <a:ext cx="394335" cy="394335"/>
          </a:xfrm>
          <a:custGeom>
            <a:avLst/>
            <a:gdLst/>
            <a:ahLst/>
            <a:cxnLst/>
            <a:rect l="l" t="t" r="r" b="b"/>
            <a:pathLst>
              <a:path w="394335" h="394335">
                <a:moveTo>
                  <a:pt x="196999" y="0"/>
                </a:moveTo>
                <a:lnTo>
                  <a:pt x="151847" y="5206"/>
                </a:lnTo>
                <a:lnTo>
                  <a:pt x="110389" y="20033"/>
                </a:lnTo>
                <a:lnTo>
                  <a:pt x="73811" y="43297"/>
                </a:lnTo>
                <a:lnTo>
                  <a:pt x="43297" y="73811"/>
                </a:lnTo>
                <a:lnTo>
                  <a:pt x="20033" y="110389"/>
                </a:lnTo>
                <a:lnTo>
                  <a:pt x="5206" y="151847"/>
                </a:lnTo>
                <a:lnTo>
                  <a:pt x="0" y="196999"/>
                </a:lnTo>
                <a:lnTo>
                  <a:pt x="5206" y="242150"/>
                </a:lnTo>
                <a:lnTo>
                  <a:pt x="20033" y="283608"/>
                </a:lnTo>
                <a:lnTo>
                  <a:pt x="43297" y="320187"/>
                </a:lnTo>
                <a:lnTo>
                  <a:pt x="73811" y="350701"/>
                </a:lnTo>
                <a:lnTo>
                  <a:pt x="110389" y="373964"/>
                </a:lnTo>
                <a:lnTo>
                  <a:pt x="151847" y="388792"/>
                </a:lnTo>
                <a:lnTo>
                  <a:pt x="196999" y="393998"/>
                </a:lnTo>
                <a:lnTo>
                  <a:pt x="242150" y="388792"/>
                </a:lnTo>
                <a:lnTo>
                  <a:pt x="283608" y="373964"/>
                </a:lnTo>
                <a:lnTo>
                  <a:pt x="320187" y="350701"/>
                </a:lnTo>
                <a:lnTo>
                  <a:pt x="350701" y="320187"/>
                </a:lnTo>
                <a:lnTo>
                  <a:pt x="365470" y="296964"/>
                </a:lnTo>
                <a:lnTo>
                  <a:pt x="160424" y="296964"/>
                </a:lnTo>
                <a:lnTo>
                  <a:pt x="70709" y="207239"/>
                </a:lnTo>
                <a:lnTo>
                  <a:pt x="107274" y="170183"/>
                </a:lnTo>
                <a:lnTo>
                  <a:pt x="214056" y="170183"/>
                </a:lnTo>
                <a:lnTo>
                  <a:pt x="287205" y="97033"/>
                </a:lnTo>
                <a:lnTo>
                  <a:pt x="365470" y="97033"/>
                </a:lnTo>
                <a:lnTo>
                  <a:pt x="350701" y="73811"/>
                </a:lnTo>
                <a:lnTo>
                  <a:pt x="320187" y="43297"/>
                </a:lnTo>
                <a:lnTo>
                  <a:pt x="283608" y="20033"/>
                </a:lnTo>
                <a:lnTo>
                  <a:pt x="242150" y="5206"/>
                </a:lnTo>
                <a:lnTo>
                  <a:pt x="196999" y="0"/>
                </a:lnTo>
                <a:close/>
              </a:path>
              <a:path w="394335" h="394335">
                <a:moveTo>
                  <a:pt x="365470" y="97033"/>
                </a:moveTo>
                <a:lnTo>
                  <a:pt x="287205" y="97033"/>
                </a:lnTo>
                <a:lnTo>
                  <a:pt x="323780" y="134090"/>
                </a:lnTo>
                <a:lnTo>
                  <a:pt x="160424" y="296964"/>
                </a:lnTo>
                <a:lnTo>
                  <a:pt x="365470" y="296964"/>
                </a:lnTo>
                <a:lnTo>
                  <a:pt x="373964" y="283608"/>
                </a:lnTo>
                <a:lnTo>
                  <a:pt x="388792" y="242150"/>
                </a:lnTo>
                <a:lnTo>
                  <a:pt x="393998" y="196999"/>
                </a:lnTo>
                <a:lnTo>
                  <a:pt x="388792" y="151847"/>
                </a:lnTo>
                <a:lnTo>
                  <a:pt x="373964" y="110389"/>
                </a:lnTo>
                <a:lnTo>
                  <a:pt x="365470" y="97033"/>
                </a:lnTo>
                <a:close/>
              </a:path>
              <a:path w="394335" h="394335">
                <a:moveTo>
                  <a:pt x="214056" y="170183"/>
                </a:moveTo>
                <a:lnTo>
                  <a:pt x="107274" y="170183"/>
                </a:lnTo>
                <a:lnTo>
                  <a:pt x="160424" y="223815"/>
                </a:lnTo>
                <a:lnTo>
                  <a:pt x="214056" y="170183"/>
                </a:lnTo>
                <a:close/>
              </a:path>
            </a:pathLst>
          </a:custGeom>
          <a:solidFill>
            <a:srgbClr val="00FFFF"/>
          </a:solidFill>
        </p:spPr>
        <p:txBody>
          <a:bodyPr wrap="square" lIns="0" tIns="0" rIns="0" bIns="0" rtlCol="0"/>
          <a:lstStyle/>
          <a:p>
            <a:endParaRPr/>
          </a:p>
        </p:txBody>
      </p:sp>
      <p:grpSp>
        <p:nvGrpSpPr>
          <p:cNvPr id="14" name="object 14"/>
          <p:cNvGrpSpPr/>
          <p:nvPr/>
        </p:nvGrpSpPr>
        <p:grpSpPr>
          <a:xfrm>
            <a:off x="9592947" y="10701398"/>
            <a:ext cx="920115" cy="156210"/>
            <a:chOff x="9592947" y="10701398"/>
            <a:chExt cx="920115" cy="156210"/>
          </a:xfrm>
        </p:grpSpPr>
        <p:sp>
          <p:nvSpPr>
            <p:cNvPr id="15" name="object 15"/>
            <p:cNvSpPr/>
            <p:nvPr/>
          </p:nvSpPr>
          <p:spPr>
            <a:xfrm>
              <a:off x="10171722" y="10701407"/>
              <a:ext cx="341630" cy="156210"/>
            </a:xfrm>
            <a:custGeom>
              <a:avLst/>
              <a:gdLst/>
              <a:ahLst/>
              <a:cxnLst/>
              <a:rect l="l" t="t" r="r" b="b"/>
              <a:pathLst>
                <a:path w="341629" h="156209">
                  <a:moveTo>
                    <a:pt x="132194" y="87998"/>
                  </a:moveTo>
                  <a:lnTo>
                    <a:pt x="131584" y="80010"/>
                  </a:lnTo>
                  <a:lnTo>
                    <a:pt x="129654" y="72859"/>
                  </a:lnTo>
                  <a:lnTo>
                    <a:pt x="87833" y="53746"/>
                  </a:lnTo>
                  <a:lnTo>
                    <a:pt x="82219" y="53098"/>
                  </a:lnTo>
                  <a:lnTo>
                    <a:pt x="36537" y="55714"/>
                  </a:lnTo>
                  <a:lnTo>
                    <a:pt x="1765" y="85902"/>
                  </a:lnTo>
                  <a:lnTo>
                    <a:pt x="0" y="106692"/>
                  </a:lnTo>
                  <a:lnTo>
                    <a:pt x="1219" y="118465"/>
                  </a:lnTo>
                  <a:lnTo>
                    <a:pt x="37007" y="146570"/>
                  </a:lnTo>
                  <a:lnTo>
                    <a:pt x="106159" y="147116"/>
                  </a:lnTo>
                  <a:lnTo>
                    <a:pt x="106159" y="133985"/>
                  </a:lnTo>
                  <a:lnTo>
                    <a:pt x="46799" y="133985"/>
                  </a:lnTo>
                  <a:lnTo>
                    <a:pt x="41795" y="133692"/>
                  </a:lnTo>
                  <a:lnTo>
                    <a:pt x="19697" y="98882"/>
                  </a:lnTo>
                  <a:lnTo>
                    <a:pt x="20142" y="92621"/>
                  </a:lnTo>
                  <a:lnTo>
                    <a:pt x="50292" y="67449"/>
                  </a:lnTo>
                  <a:lnTo>
                    <a:pt x="61036" y="66395"/>
                  </a:lnTo>
                  <a:lnTo>
                    <a:pt x="79489" y="66497"/>
                  </a:lnTo>
                  <a:lnTo>
                    <a:pt x="112395" y="86753"/>
                  </a:lnTo>
                  <a:lnTo>
                    <a:pt x="112572" y="88861"/>
                  </a:lnTo>
                  <a:lnTo>
                    <a:pt x="112572" y="147358"/>
                  </a:lnTo>
                  <a:lnTo>
                    <a:pt x="132194" y="147358"/>
                  </a:lnTo>
                  <a:lnTo>
                    <a:pt x="132194" y="87998"/>
                  </a:lnTo>
                  <a:close/>
                </a:path>
                <a:path w="341629" h="156209">
                  <a:moveTo>
                    <a:pt x="170345" y="66611"/>
                  </a:moveTo>
                  <a:lnTo>
                    <a:pt x="151168" y="33845"/>
                  </a:lnTo>
                  <a:lnTo>
                    <a:pt x="150799" y="33845"/>
                  </a:lnTo>
                  <a:lnTo>
                    <a:pt x="153873" y="41490"/>
                  </a:lnTo>
                  <a:lnTo>
                    <a:pt x="155917" y="48056"/>
                  </a:lnTo>
                  <a:lnTo>
                    <a:pt x="157429" y="54927"/>
                  </a:lnTo>
                  <a:lnTo>
                    <a:pt x="158280" y="62064"/>
                  </a:lnTo>
                  <a:lnTo>
                    <a:pt x="158407" y="63817"/>
                  </a:lnTo>
                  <a:lnTo>
                    <a:pt x="158737" y="66281"/>
                  </a:lnTo>
                  <a:lnTo>
                    <a:pt x="160947" y="74803"/>
                  </a:lnTo>
                  <a:lnTo>
                    <a:pt x="162344" y="82321"/>
                  </a:lnTo>
                  <a:lnTo>
                    <a:pt x="163499" y="91173"/>
                  </a:lnTo>
                  <a:lnTo>
                    <a:pt x="164020" y="91173"/>
                  </a:lnTo>
                  <a:lnTo>
                    <a:pt x="167068" y="82372"/>
                  </a:lnTo>
                  <a:lnTo>
                    <a:pt x="168948" y="75006"/>
                  </a:lnTo>
                  <a:lnTo>
                    <a:pt x="170129" y="67881"/>
                  </a:lnTo>
                  <a:lnTo>
                    <a:pt x="170345" y="66611"/>
                  </a:lnTo>
                  <a:close/>
                </a:path>
                <a:path w="341629" h="156209">
                  <a:moveTo>
                    <a:pt x="170421" y="34353"/>
                  </a:moveTo>
                  <a:lnTo>
                    <a:pt x="144449" y="6451"/>
                  </a:lnTo>
                  <a:lnTo>
                    <a:pt x="103047" y="0"/>
                  </a:lnTo>
                  <a:lnTo>
                    <a:pt x="99796" y="190"/>
                  </a:lnTo>
                  <a:lnTo>
                    <a:pt x="98425" y="431"/>
                  </a:lnTo>
                  <a:lnTo>
                    <a:pt x="99961" y="368"/>
                  </a:lnTo>
                  <a:lnTo>
                    <a:pt x="110540" y="1498"/>
                  </a:lnTo>
                  <a:lnTo>
                    <a:pt x="127330" y="6172"/>
                  </a:lnTo>
                  <a:lnTo>
                    <a:pt x="147167" y="15786"/>
                  </a:lnTo>
                  <a:lnTo>
                    <a:pt x="166954" y="31750"/>
                  </a:lnTo>
                  <a:lnTo>
                    <a:pt x="168859" y="33743"/>
                  </a:lnTo>
                  <a:lnTo>
                    <a:pt x="170421" y="34353"/>
                  </a:lnTo>
                  <a:close/>
                </a:path>
                <a:path w="341629" h="156209">
                  <a:moveTo>
                    <a:pt x="172059" y="53086"/>
                  </a:moveTo>
                  <a:lnTo>
                    <a:pt x="151193" y="20548"/>
                  </a:lnTo>
                  <a:lnTo>
                    <a:pt x="130200" y="8966"/>
                  </a:lnTo>
                  <a:lnTo>
                    <a:pt x="137998" y="14173"/>
                  </a:lnTo>
                  <a:lnTo>
                    <a:pt x="143586" y="19685"/>
                  </a:lnTo>
                  <a:lnTo>
                    <a:pt x="148717" y="28079"/>
                  </a:lnTo>
                  <a:lnTo>
                    <a:pt x="150329" y="30264"/>
                  </a:lnTo>
                  <a:lnTo>
                    <a:pt x="156514" y="37960"/>
                  </a:lnTo>
                  <a:lnTo>
                    <a:pt x="161163" y="44653"/>
                  </a:lnTo>
                  <a:lnTo>
                    <a:pt x="165493" y="51701"/>
                  </a:lnTo>
                  <a:lnTo>
                    <a:pt x="170421" y="60807"/>
                  </a:lnTo>
                  <a:lnTo>
                    <a:pt x="171272" y="61264"/>
                  </a:lnTo>
                  <a:lnTo>
                    <a:pt x="172059" y="53086"/>
                  </a:lnTo>
                  <a:close/>
                </a:path>
                <a:path w="341629" h="156209">
                  <a:moveTo>
                    <a:pt x="185915" y="108000"/>
                  </a:moveTo>
                  <a:lnTo>
                    <a:pt x="173469" y="72999"/>
                  </a:lnTo>
                  <a:lnTo>
                    <a:pt x="171246" y="81064"/>
                  </a:lnTo>
                  <a:lnTo>
                    <a:pt x="168770" y="88036"/>
                  </a:lnTo>
                  <a:lnTo>
                    <a:pt x="165176" y="96393"/>
                  </a:lnTo>
                  <a:lnTo>
                    <a:pt x="164807" y="98513"/>
                  </a:lnTo>
                  <a:lnTo>
                    <a:pt x="165569" y="107467"/>
                  </a:lnTo>
                  <a:lnTo>
                    <a:pt x="166039" y="123355"/>
                  </a:lnTo>
                  <a:lnTo>
                    <a:pt x="166839" y="123799"/>
                  </a:lnTo>
                  <a:lnTo>
                    <a:pt x="173189" y="118948"/>
                  </a:lnTo>
                  <a:lnTo>
                    <a:pt x="178714" y="114858"/>
                  </a:lnTo>
                  <a:lnTo>
                    <a:pt x="185521" y="110058"/>
                  </a:lnTo>
                  <a:lnTo>
                    <a:pt x="185915" y="108000"/>
                  </a:lnTo>
                  <a:close/>
                </a:path>
                <a:path w="341629" h="156209">
                  <a:moveTo>
                    <a:pt x="201523" y="148196"/>
                  </a:moveTo>
                  <a:lnTo>
                    <a:pt x="188556" y="116573"/>
                  </a:lnTo>
                  <a:lnTo>
                    <a:pt x="187159" y="115658"/>
                  </a:lnTo>
                  <a:lnTo>
                    <a:pt x="179692" y="119913"/>
                  </a:lnTo>
                  <a:lnTo>
                    <a:pt x="173710" y="123532"/>
                  </a:lnTo>
                  <a:lnTo>
                    <a:pt x="166992" y="127876"/>
                  </a:lnTo>
                  <a:lnTo>
                    <a:pt x="166192" y="129400"/>
                  </a:lnTo>
                  <a:lnTo>
                    <a:pt x="166382" y="137541"/>
                  </a:lnTo>
                  <a:lnTo>
                    <a:pt x="166598" y="144043"/>
                  </a:lnTo>
                  <a:lnTo>
                    <a:pt x="167474" y="151091"/>
                  </a:lnTo>
                  <a:lnTo>
                    <a:pt x="168732" y="151803"/>
                  </a:lnTo>
                  <a:lnTo>
                    <a:pt x="176517" y="151028"/>
                  </a:lnTo>
                  <a:lnTo>
                    <a:pt x="183349" y="150456"/>
                  </a:lnTo>
                  <a:lnTo>
                    <a:pt x="190715" y="149987"/>
                  </a:lnTo>
                  <a:lnTo>
                    <a:pt x="200647" y="149517"/>
                  </a:lnTo>
                  <a:lnTo>
                    <a:pt x="201523" y="148196"/>
                  </a:lnTo>
                  <a:close/>
                </a:path>
                <a:path w="341629" h="156209">
                  <a:moveTo>
                    <a:pt x="210591" y="92913"/>
                  </a:moveTo>
                  <a:lnTo>
                    <a:pt x="188087" y="58343"/>
                  </a:lnTo>
                  <a:lnTo>
                    <a:pt x="177609" y="46075"/>
                  </a:lnTo>
                  <a:lnTo>
                    <a:pt x="177317" y="53441"/>
                  </a:lnTo>
                  <a:lnTo>
                    <a:pt x="176466" y="59956"/>
                  </a:lnTo>
                  <a:lnTo>
                    <a:pt x="174764" y="67868"/>
                  </a:lnTo>
                  <a:lnTo>
                    <a:pt x="175209" y="70345"/>
                  </a:lnTo>
                  <a:lnTo>
                    <a:pt x="179273" y="80175"/>
                  </a:lnTo>
                  <a:lnTo>
                    <a:pt x="182295" y="88188"/>
                  </a:lnTo>
                  <a:lnTo>
                    <a:pt x="188556" y="105994"/>
                  </a:lnTo>
                  <a:lnTo>
                    <a:pt x="189928" y="106895"/>
                  </a:lnTo>
                  <a:lnTo>
                    <a:pt x="196913" y="101993"/>
                  </a:lnTo>
                  <a:lnTo>
                    <a:pt x="203047" y="97815"/>
                  </a:lnTo>
                  <a:lnTo>
                    <a:pt x="210591" y="92913"/>
                  </a:lnTo>
                  <a:close/>
                </a:path>
                <a:path w="341629" h="156209">
                  <a:moveTo>
                    <a:pt x="238353" y="75196"/>
                  </a:moveTo>
                  <a:lnTo>
                    <a:pt x="206870" y="45504"/>
                  </a:lnTo>
                  <a:lnTo>
                    <a:pt x="175031" y="22199"/>
                  </a:lnTo>
                  <a:lnTo>
                    <a:pt x="176669" y="28511"/>
                  </a:lnTo>
                  <a:lnTo>
                    <a:pt x="177444" y="34264"/>
                  </a:lnTo>
                  <a:lnTo>
                    <a:pt x="177685" y="41402"/>
                  </a:lnTo>
                  <a:lnTo>
                    <a:pt x="179260" y="43992"/>
                  </a:lnTo>
                  <a:lnTo>
                    <a:pt x="188976" y="55587"/>
                  </a:lnTo>
                  <a:lnTo>
                    <a:pt x="196532" y="65417"/>
                  </a:lnTo>
                  <a:lnTo>
                    <a:pt x="213067" y="88277"/>
                  </a:lnTo>
                  <a:lnTo>
                    <a:pt x="215468" y="89674"/>
                  </a:lnTo>
                  <a:lnTo>
                    <a:pt x="229997" y="80314"/>
                  </a:lnTo>
                  <a:lnTo>
                    <a:pt x="238353" y="75196"/>
                  </a:lnTo>
                  <a:close/>
                </a:path>
                <a:path w="341629" h="156209">
                  <a:moveTo>
                    <a:pt x="257835" y="147523"/>
                  </a:moveTo>
                  <a:lnTo>
                    <a:pt x="227355" y="114579"/>
                  </a:lnTo>
                  <a:lnTo>
                    <a:pt x="218084" y="101904"/>
                  </a:lnTo>
                  <a:lnTo>
                    <a:pt x="215646" y="100482"/>
                  </a:lnTo>
                  <a:lnTo>
                    <a:pt x="206908" y="104838"/>
                  </a:lnTo>
                  <a:lnTo>
                    <a:pt x="199910" y="108508"/>
                  </a:lnTo>
                  <a:lnTo>
                    <a:pt x="192112" y="112903"/>
                  </a:lnTo>
                  <a:lnTo>
                    <a:pt x="191693" y="114935"/>
                  </a:lnTo>
                  <a:lnTo>
                    <a:pt x="195249" y="124434"/>
                  </a:lnTo>
                  <a:lnTo>
                    <a:pt x="198374" y="131914"/>
                  </a:lnTo>
                  <a:lnTo>
                    <a:pt x="201853" y="139192"/>
                  </a:lnTo>
                  <a:lnTo>
                    <a:pt x="206844" y="147916"/>
                  </a:lnTo>
                  <a:lnTo>
                    <a:pt x="209461" y="149186"/>
                  </a:lnTo>
                  <a:lnTo>
                    <a:pt x="221297" y="148907"/>
                  </a:lnTo>
                  <a:lnTo>
                    <a:pt x="231635" y="148844"/>
                  </a:lnTo>
                  <a:lnTo>
                    <a:pt x="242760" y="148971"/>
                  </a:lnTo>
                  <a:lnTo>
                    <a:pt x="257683" y="149415"/>
                  </a:lnTo>
                  <a:lnTo>
                    <a:pt x="257835" y="147523"/>
                  </a:lnTo>
                  <a:close/>
                </a:path>
                <a:path w="341629" h="156209">
                  <a:moveTo>
                    <a:pt x="341223" y="155994"/>
                  </a:moveTo>
                  <a:lnTo>
                    <a:pt x="339572" y="153073"/>
                  </a:lnTo>
                  <a:lnTo>
                    <a:pt x="333565" y="149072"/>
                  </a:lnTo>
                  <a:lnTo>
                    <a:pt x="310400" y="133083"/>
                  </a:lnTo>
                  <a:lnTo>
                    <a:pt x="290283" y="118071"/>
                  </a:lnTo>
                  <a:lnTo>
                    <a:pt x="272567" y="103809"/>
                  </a:lnTo>
                  <a:lnTo>
                    <a:pt x="252945" y="86880"/>
                  </a:lnTo>
                  <a:lnTo>
                    <a:pt x="248856" y="84886"/>
                  </a:lnTo>
                  <a:lnTo>
                    <a:pt x="228676" y="94132"/>
                  </a:lnTo>
                  <a:lnTo>
                    <a:pt x="221449" y="97675"/>
                  </a:lnTo>
                  <a:lnTo>
                    <a:pt x="221843" y="100241"/>
                  </a:lnTo>
                  <a:lnTo>
                    <a:pt x="251206" y="134467"/>
                  </a:lnTo>
                  <a:lnTo>
                    <a:pt x="288290" y="150964"/>
                  </a:lnTo>
                  <a:lnTo>
                    <a:pt x="303453" y="152107"/>
                  </a:lnTo>
                  <a:lnTo>
                    <a:pt x="319646" y="153593"/>
                  </a:lnTo>
                  <a:lnTo>
                    <a:pt x="341223" y="155994"/>
                  </a:lnTo>
                  <a:close/>
                </a:path>
              </a:pathLst>
            </a:custGeom>
            <a:solidFill>
              <a:srgbClr val="FFFFFF"/>
            </a:solidFill>
          </p:spPr>
          <p:txBody>
            <a:bodyPr wrap="square" lIns="0" tIns="0" rIns="0" bIns="0" rtlCol="0"/>
            <a:lstStyle/>
            <a:p>
              <a:endParaRPr/>
            </a:p>
          </p:txBody>
        </p:sp>
        <p:pic>
          <p:nvPicPr>
            <p:cNvPr id="16" name="object 16"/>
            <p:cNvPicPr/>
            <p:nvPr/>
          </p:nvPicPr>
          <p:blipFill>
            <a:blip r:embed="rId2" cstate="print"/>
            <a:stretch>
              <a:fillRect/>
            </a:stretch>
          </p:blipFill>
          <p:spPr>
            <a:xfrm>
              <a:off x="9742529" y="10707598"/>
              <a:ext cx="130414" cy="141168"/>
            </a:xfrm>
            <a:prstGeom prst="rect">
              <a:avLst/>
            </a:prstGeom>
          </p:spPr>
        </p:pic>
        <p:sp>
          <p:nvSpPr>
            <p:cNvPr id="17" name="object 17"/>
            <p:cNvSpPr/>
            <p:nvPr/>
          </p:nvSpPr>
          <p:spPr>
            <a:xfrm>
              <a:off x="9895612" y="10753820"/>
              <a:ext cx="260350" cy="95250"/>
            </a:xfrm>
            <a:custGeom>
              <a:avLst/>
              <a:gdLst/>
              <a:ahLst/>
              <a:cxnLst/>
              <a:rect l="l" t="t" r="r" b="b"/>
              <a:pathLst>
                <a:path w="260350" h="95250">
                  <a:moveTo>
                    <a:pt x="19621" y="1397"/>
                  </a:moveTo>
                  <a:lnTo>
                    <a:pt x="0" y="1397"/>
                  </a:lnTo>
                  <a:lnTo>
                    <a:pt x="0" y="94945"/>
                  </a:lnTo>
                  <a:lnTo>
                    <a:pt x="19621" y="94945"/>
                  </a:lnTo>
                  <a:lnTo>
                    <a:pt x="19621" y="1397"/>
                  </a:lnTo>
                  <a:close/>
                </a:path>
                <a:path w="260350" h="95250">
                  <a:moveTo>
                    <a:pt x="260223" y="36703"/>
                  </a:moveTo>
                  <a:lnTo>
                    <a:pt x="235381" y="2692"/>
                  </a:lnTo>
                  <a:lnTo>
                    <a:pt x="200075" y="0"/>
                  </a:lnTo>
                  <a:lnTo>
                    <a:pt x="186156" y="482"/>
                  </a:lnTo>
                  <a:lnTo>
                    <a:pt x="151130" y="13995"/>
                  </a:lnTo>
                  <a:lnTo>
                    <a:pt x="147154" y="8674"/>
                  </a:lnTo>
                  <a:lnTo>
                    <a:pt x="102184" y="0"/>
                  </a:lnTo>
                  <a:lnTo>
                    <a:pt x="82550" y="685"/>
                  </a:lnTo>
                  <a:lnTo>
                    <a:pt x="42875" y="24117"/>
                  </a:lnTo>
                  <a:lnTo>
                    <a:pt x="42037" y="94945"/>
                  </a:lnTo>
                  <a:lnTo>
                    <a:pt x="61658" y="94945"/>
                  </a:lnTo>
                  <a:lnTo>
                    <a:pt x="61722" y="36004"/>
                  </a:lnTo>
                  <a:lnTo>
                    <a:pt x="62814" y="30911"/>
                  </a:lnTo>
                  <a:lnTo>
                    <a:pt x="112674" y="14071"/>
                  </a:lnTo>
                  <a:lnTo>
                    <a:pt x="119418" y="15379"/>
                  </a:lnTo>
                  <a:lnTo>
                    <a:pt x="141312" y="45796"/>
                  </a:lnTo>
                  <a:lnTo>
                    <a:pt x="141312" y="94945"/>
                  </a:lnTo>
                  <a:lnTo>
                    <a:pt x="160934" y="94945"/>
                  </a:lnTo>
                  <a:lnTo>
                    <a:pt x="161086" y="37033"/>
                  </a:lnTo>
                  <a:lnTo>
                    <a:pt x="189585" y="14071"/>
                  </a:lnTo>
                  <a:lnTo>
                    <a:pt x="206654" y="14579"/>
                  </a:lnTo>
                  <a:lnTo>
                    <a:pt x="240538" y="36004"/>
                  </a:lnTo>
                  <a:lnTo>
                    <a:pt x="240601" y="94945"/>
                  </a:lnTo>
                  <a:lnTo>
                    <a:pt x="260223" y="94945"/>
                  </a:lnTo>
                  <a:lnTo>
                    <a:pt x="260223" y="36703"/>
                  </a:lnTo>
                  <a:close/>
                </a:path>
              </a:pathLst>
            </a:custGeom>
            <a:solidFill>
              <a:srgbClr val="FFFFFF"/>
            </a:solidFill>
          </p:spPr>
          <p:txBody>
            <a:bodyPr wrap="square" lIns="0" tIns="0" rIns="0" bIns="0" rtlCol="0"/>
            <a:lstStyle/>
            <a:p>
              <a:endParaRPr/>
            </a:p>
          </p:txBody>
        </p:sp>
        <p:pic>
          <p:nvPicPr>
            <p:cNvPr id="18" name="object 18"/>
            <p:cNvPicPr/>
            <p:nvPr/>
          </p:nvPicPr>
          <p:blipFill>
            <a:blip r:embed="rId3" cstate="print"/>
            <a:stretch>
              <a:fillRect/>
            </a:stretch>
          </p:blipFill>
          <p:spPr>
            <a:xfrm>
              <a:off x="9592947" y="10754890"/>
              <a:ext cx="129263" cy="94279"/>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EDB27BE9E7F04DB11934468E23F632" ma:contentTypeVersion="15" ma:contentTypeDescription="Create a new document." ma:contentTypeScope="" ma:versionID="bdc9fde01e40c28af077627d66cf2ad0">
  <xsd:schema xmlns:xsd="http://www.w3.org/2001/XMLSchema" xmlns:xs="http://www.w3.org/2001/XMLSchema" xmlns:p="http://schemas.microsoft.com/office/2006/metadata/properties" xmlns:ns2="fae6305d-8ebe-4323-af4d-b2522f4be19a" xmlns:ns3="077d005f-6bc7-4159-97f8-7137c98c3c79" targetNamespace="http://schemas.microsoft.com/office/2006/metadata/properties" ma:root="true" ma:fieldsID="e372f4d24ad2277a37e2fa104ef25aec" ns2:_="" ns3:_="">
    <xsd:import namespace="fae6305d-8ebe-4323-af4d-b2522f4be19a"/>
    <xsd:import namespace="077d005f-6bc7-4159-97f8-7137c98c3c7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e6305d-8ebe-4323-af4d-b2522f4be19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2c5eec8-9800-4fb7-a239-45635c022811}" ma:internalName="TaxCatchAll" ma:showField="CatchAllData" ma:web="fae6305d-8ebe-4323-af4d-b2522f4be1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7d005f-6bc7-4159-97f8-7137c98c3c7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8c8cb9-952e-4ffd-8d4a-1a10d5ba572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BA65BB-A399-4CA3-BAE2-507B3F6300F2}">
  <ds:schemaRefs>
    <ds:schemaRef ds:uri="http://schemas.microsoft.com/sharepoint/v3/contenttype/forms"/>
  </ds:schemaRefs>
</ds:datastoreItem>
</file>

<file path=customXml/itemProps2.xml><?xml version="1.0" encoding="utf-8"?>
<ds:datastoreItem xmlns:ds="http://schemas.openxmlformats.org/officeDocument/2006/customXml" ds:itemID="{9B64DF60-8B54-4B5F-8B72-9017A24938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e6305d-8ebe-4323-af4d-b2522f4be19a"/>
    <ds:schemaRef ds:uri="077d005f-6bc7-4159-97f8-7137c98c3c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100</TotalTime>
  <Words>1422</Words>
  <Application>Microsoft Macintosh PowerPoint</Application>
  <PresentationFormat>Custom</PresentationFormat>
  <Paragraphs>113</Paragraphs>
  <Slides>11</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11</vt:i4>
      </vt:variant>
    </vt:vector>
  </HeadingPairs>
  <TitlesOfParts>
    <vt:vector size="13" baseType="lpstr">
      <vt:lpstr>Arial</vt:lpstr>
      <vt:lpstr>Office Theme</vt:lpstr>
      <vt:lpstr>PowerPoint Presentation</vt:lpstr>
      <vt:lpstr>Bring relevant content to your health information professionals.</vt:lpstr>
      <vt:lpstr>Content built for today’s health information profession</vt:lpstr>
      <vt:lpstr>Content built for today’s health information profession</vt:lpstr>
      <vt:lpstr>Content built for today’s medical coders</vt:lpstr>
      <vt:lpstr>On demand content built for individual and team learning</vt:lpstr>
      <vt:lpstr>Built for organizations</vt:lpstr>
      <vt:lpstr>PowerPoint Presentation</vt:lpstr>
      <vt:lpstr>Valued by employees</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Julia Bragg</cp:lastModifiedBy>
  <cp:revision>2</cp:revision>
  <dcterms:created xsi:type="dcterms:W3CDTF">2023-01-19T14:46:47Z</dcterms:created>
  <dcterms:modified xsi:type="dcterms:W3CDTF">2024-03-05T15:52:45Z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2023-01-19T00:00:00Z</vt:filetime>
  </property>
  <property fmtid="{D5CDD505-2E9C-101B-9397-08002B2CF9AE}" pid="3" name="Creator">
    <vt:lpwstr>Adobe InDesign 18.1 (Macintosh)</vt:lpwstr>
  </property>
  <property fmtid="{D5CDD505-2E9C-101B-9397-08002B2CF9AE}" pid="4" name="LastSaved">
    <vt:filetime>2023-01-19T00:00:00Z</vt:filetime>
  </property>
  <property fmtid="{D5CDD505-2E9C-101B-9397-08002B2CF9AE}" pid="5" name="Producer">
    <vt:lpwstr>Adobe PDF Library 17.0</vt:lpwstr>
  </property>
</Properties>
</file>